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643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780108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749904" cy="6401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886764"/>
            <a:ext cx="6805688" cy="2703730"/>
          </a:xfrm>
        </p:spPr>
        <p:txBody>
          <a:bodyPr>
            <a:normAutofit fontScale="77500" lnSpcReduction="20000"/>
          </a:bodyPr>
          <a:lstStyle/>
          <a:p>
            <a:r>
              <a:rPr lang="ru-RU" altLang="ru-RU" sz="43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УРОК – ИГРА</a:t>
            </a:r>
          </a:p>
          <a:p>
            <a:r>
              <a:rPr lang="ru-RU" altLang="ru-RU" sz="43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ПУТЕШЕСТВИЕ </a:t>
            </a:r>
            <a:r>
              <a:rPr lang="ru-RU" altLang="ru-RU" sz="43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К ОСТРОВУ</a:t>
            </a:r>
            <a:r>
              <a:rPr lang="ru-RU" altLang="ru-RU" sz="43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/>
            </a:r>
            <a:br>
              <a:rPr lang="ru-RU" altLang="ru-RU" sz="43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</a:br>
            <a:r>
              <a:rPr lang="ru-RU" altLang="ru-RU" sz="43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«НАТУРАЛЬНЫЕ ЧИСЛА</a:t>
            </a:r>
            <a:r>
              <a:rPr lang="ru-RU" altLang="ru-RU" sz="43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»</a:t>
            </a:r>
          </a:p>
          <a:p>
            <a:r>
              <a:rPr lang="ru-RU" sz="34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Учитель математики </a:t>
            </a:r>
            <a:r>
              <a:rPr lang="ru-RU" sz="34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МАОУ «Лицей №24 им. М.М. Расковой»</a:t>
            </a:r>
            <a:endParaRPr lang="ru-RU" sz="3400" kern="0" dirty="0" smtClean="0">
              <a:solidFill>
                <a:schemeClr val="tx1">
                  <a:lumMod val="95000"/>
                  <a:lumOff val="5000"/>
                </a:schemeClr>
              </a:solidFill>
              <a:latin typeface="Arial"/>
              <a:ea typeface="+mj-ea"/>
              <a:cs typeface="Arial"/>
            </a:endParaRPr>
          </a:p>
          <a:p>
            <a:r>
              <a:rPr lang="ru-RU" sz="3400" kern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Бектасова</a:t>
            </a:r>
            <a:r>
              <a:rPr lang="ru-RU" sz="3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 </a:t>
            </a:r>
            <a:r>
              <a:rPr lang="ru-RU" sz="3400" kern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Гульнара </a:t>
            </a:r>
            <a:r>
              <a:rPr lang="ru-RU" sz="3400" kern="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/>
                <a:ea typeface="+mj-ea"/>
                <a:cs typeface="Arial"/>
              </a:rPr>
              <a:t>Нигметовна</a:t>
            </a:r>
            <a:endParaRPr lang="ru-RU" sz="25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73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98275" y="2636912"/>
            <a:ext cx="8450189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Командам приготовится!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Впереди подводные рифы. Чтобы благополучно их обойти, нужно решить задачу.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доярки надоили 127886 л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олока. Первая надоила 38804 л, вторая – на 2409 л больше, чем первая. Сколько литров молока надоила третья доярка?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47869 л молока надоила третья доярка.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 </a:t>
            </a:r>
            <a:r>
              <a:rPr lang="ru-RU" sz="3200" b="1" dirty="0" smtClean="0"/>
              <a:t>                               ВЫПОЛНЕНИЕ МАНЕВРОВ       ПОВЫШЕННОЙ СЛОЖНОСТИ</a:t>
            </a:r>
            <a:endParaRPr lang="ru-RU" sz="32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1" y="-17115"/>
            <a:ext cx="2123281" cy="2826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93096"/>
            <a:ext cx="1633137" cy="2389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25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 ВЫСАДКА НА ОСТРОВ</a:t>
            </a:r>
            <a:endParaRPr lang="ru-RU" sz="36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27584" y="1628800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найти спокойную бухту, куда причалить наши корабли, для этого нужно решить задачу.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закономерность в изображении пароходов и добавьте еще один пароход.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0967"/>
            <a:ext cx="3816000" cy="32547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1153560" cy="159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10681"/>
            <a:ext cx="216024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360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005064"/>
            <a:ext cx="2755900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889022"/>
            <a:ext cx="7416824" cy="420933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Блиц-турнир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 эту цифру говорят, что она тонкая как спица;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Наука о числах;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 не делящееся на два;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683895" algn="l"/>
              </a:tabLst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 Яйцо </a:t>
            </a:r>
            <a:r>
              <a:rPr lang="ru-RU" sz="2100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всмятку варится 3 минуты</a:t>
            </a: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Сколько времени потребуется, чтобы </a:t>
            </a: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 сварить </a:t>
            </a:r>
            <a:r>
              <a:rPr lang="ru-RU" sz="2100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5 яиц</a:t>
            </a: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?</a:t>
            </a:r>
            <a:endParaRPr lang="ru-RU" sz="21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Часть прямой, ограниченная с одного конца;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«Перекошенный» квадрат;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Именно из этой страны пришли к нам арабские цифры;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Конфеты лежали в кучке. Две мамы, две дочки, да бабушка с внучкой съели по штучке, и не стало кучки. Сколько конфет в кучке;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Сколько месяцев в году содержит по 28 дней.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переводе с латинского эта цифра означает ничто;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Что </a:t>
            </a:r>
            <a:r>
              <a:rPr lang="ru-RU" sz="2100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легче килограмм ваты или килограмм железа?</a:t>
            </a:r>
            <a:endParaRPr lang="ru-RU" sz="21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ее изобразить потребуется циркуль;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 за ней, она от тебя, ты от нее, она за тобой.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>
                <a:solidFill>
                  <a:schemeClr val="tx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Самая маленькая геометрическая фигура, не имеющая точного определения. </a:t>
            </a:r>
            <a:endParaRPr lang="ru-RU" sz="2100" dirty="0" smtClean="0">
              <a:solidFill>
                <a:schemeClr val="tx1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березе растет две груши, а на сосне четыре. Сколько всего груш на деревьях?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с помощью только одной палочки образовать на столе треугольник?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человека- одна, у коровы –две, у ястреба ни одной. Что это?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Сидит человек, но вы не можете сесть на его место. Даже если он встанет и уйдет. </a:t>
            </a:r>
            <a:r>
              <a:rPr lang="ru-RU" sz="21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он сидит?</a:t>
            </a:r>
            <a:endParaRPr lang="ru-RU" sz="21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 </a:t>
            </a:r>
            <a:r>
              <a:rPr lang="ru-RU" sz="3600" b="1" dirty="0" smtClean="0"/>
              <a:t>                           ВОЗВРАЩЕНИЕ ДОМОЙ</a:t>
            </a:r>
            <a:endParaRPr lang="ru-RU" sz="36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0099"/>
            <a:ext cx="1351138" cy="1688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82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33316" y="2276872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завершено. Оно прошло благополучно.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все команды за хорошую службу.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Подводим итоги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 Итоги путешествия</a:t>
            </a:r>
            <a:endParaRPr lang="ru-RU" sz="4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5568"/>
            <a:ext cx="132186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450" y="575568"/>
            <a:ext cx="864346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Users\Гульнара\Desktop\7553093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564" y="3861048"/>
            <a:ext cx="7710686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44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01605" y="1268760"/>
            <a:ext cx="6940789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              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       Всем дома пройти тест. Листочки с тестом раздать. Предварительная подготовка к основному тесту, который будет проведен на следующем  уроке.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11. ДОМАШНЕЕ ЗАДАНИЕ</a:t>
            </a:r>
            <a:endParaRPr lang="ru-RU" sz="4000" b="1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0" r="3850" b="35600"/>
          <a:stretch/>
        </p:blipFill>
        <p:spPr bwMode="auto">
          <a:xfrm>
            <a:off x="0" y="3976464"/>
            <a:ext cx="9144000" cy="226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7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11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base">
              <a:spcAft>
                <a:spcPct val="0"/>
              </a:spcAft>
              <a:buClrTx/>
              <a:buSzTx/>
              <a:buNone/>
            </a:pPr>
            <a:r>
              <a:rPr lang="ru-RU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и систематизировать базовые            </a:t>
            </a: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</a:t>
            </a: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полученные в начальной школе.</a:t>
            </a:r>
          </a:p>
          <a:p>
            <a:pPr marL="0" lvl="0" indent="0" fontAlgn="base">
              <a:spcAft>
                <a:spcPct val="0"/>
              </a:spcAft>
              <a:buClrTx/>
              <a:buSzTx/>
              <a:buNone/>
            </a:pPr>
            <a:r>
              <a:rPr lang="ru-RU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endParaRPr lang="ru-RU" kern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ЦЕЛЬ УРОКА</a:t>
            </a:r>
            <a:endParaRPr lang="ru-RU" sz="4000" b="1" dirty="0"/>
          </a:p>
        </p:txBody>
      </p:sp>
      <p:pic>
        <p:nvPicPr>
          <p:cNvPr id="4" name="Picture 2" descr="C:\Users\Гульнара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577551" cy="1872208"/>
          </a:xfrm>
          <a:prstGeom prst="rect">
            <a:avLst/>
          </a:prstGeom>
          <a:noFill/>
        </p:spPr>
      </p:pic>
      <p:pic>
        <p:nvPicPr>
          <p:cNvPr id="5" name="Picture 3" descr="C:\Users\Гульнара\Desktop\img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595169" y="3861048"/>
            <a:ext cx="2952550" cy="2214411"/>
          </a:xfrm>
          <a:prstGeom prst="rect">
            <a:avLst/>
          </a:prstGeom>
          <a:noFill/>
        </p:spPr>
      </p:pic>
      <p:pic>
        <p:nvPicPr>
          <p:cNvPr id="6" name="Picture 2" descr="C:\Users\Гульнара\Desktop\compik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198929"/>
            <a:ext cx="2376264" cy="3182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036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cs typeface="Arial" panose="020B0604020202020204" pitchFamily="34" charset="0"/>
              </a:rPr>
              <a:t>ЭТАПЫ УРОКА</a:t>
            </a:r>
            <a:endParaRPr lang="ru-RU" sz="3600" b="1" dirty="0">
              <a:cs typeface="Arial" panose="020B060402020202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9" r="10562" b="5523"/>
          <a:stretch/>
        </p:blipFill>
        <p:spPr bwMode="auto">
          <a:xfrm>
            <a:off x="6263896" y="3789040"/>
            <a:ext cx="2880104" cy="2732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204864"/>
            <a:ext cx="7408333" cy="3450696"/>
          </a:xfrm>
        </p:spPr>
        <p:txBody>
          <a:bodyPr>
            <a:normAutofit fontScale="85000" lnSpcReduction="20000"/>
          </a:bodyPr>
          <a:lstStyle/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Вступительное слово учителя;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Устранение неисправности кораблей;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Проверка готовности капитанов;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Расчет времени, необходимое для путешествия;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Определение расстояния до острова;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Преодоление опасности в море;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Выполнение маневров повышенной сложности;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Высадка на остров; 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Возвращение домой 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Итоги путешествия;</a:t>
            </a:r>
          </a:p>
          <a:p>
            <a:pPr lvl="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Домашнее задание.</a:t>
            </a:r>
            <a:endParaRPr lang="ru-RU" sz="3200" kern="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76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700808"/>
            <a:ext cx="8496944" cy="3672408"/>
          </a:xfrm>
        </p:spPr>
        <p:txBody>
          <a:bodyPr/>
          <a:lstStyle/>
          <a:p>
            <a:pPr marL="1714500" lvl="3" indent="-34290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sz="20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сегодня мы отправляемся в путешествие на кораблях к острову «Натуральных чисел»  </a:t>
            </a:r>
          </a:p>
          <a:p>
            <a:pPr marL="1714500" lvl="3" indent="-342900" fontAlgn="base"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</a:pPr>
            <a:r>
              <a:rPr lang="ru-RU" sz="20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</a:t>
            </a:r>
            <a:r>
              <a:rPr lang="ru-RU" sz="20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 </a:t>
            </a:r>
            <a:r>
              <a:rPr lang="ru-RU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(название корабля, капитан команды, девиз </a:t>
            </a:r>
            <a:r>
              <a:rPr lang="ru-RU" sz="2000" kern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cs typeface="Arial" panose="020B0604020202020204" pitchFamily="34" charset="0"/>
              </a:rPr>
              <a:t> </a:t>
            </a:r>
            <a:r>
              <a:rPr lang="ru-RU" sz="3200" b="1" dirty="0" smtClean="0">
                <a:cs typeface="Arial" panose="020B0604020202020204" pitchFamily="34" charset="0"/>
              </a:rPr>
              <a:t>          ВСТУПИТЕЛЬНОЕ СЛОВО УЧИТЕЛЯ</a:t>
            </a:r>
            <a:endParaRPr lang="ru-RU" sz="3200" b="1" dirty="0">
              <a:cs typeface="Arial" panose="020B0604020202020204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5" r="17590"/>
          <a:stretch/>
        </p:blipFill>
        <p:spPr bwMode="auto">
          <a:xfrm>
            <a:off x="179512" y="218951"/>
            <a:ext cx="1414463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155535"/>
            <a:ext cx="4407073" cy="3503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C:\Users\Гульнара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3232" y="3744445"/>
            <a:ext cx="3240360" cy="23258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865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65323" y="1628800"/>
            <a:ext cx="7408333" cy="4425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Записаны примеры. В них имеются скрытые ошибки.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выявить и исправить эти ошибки, тем самым будет устранена неисправность корабля.</a:t>
            </a:r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 </a:t>
            </a:r>
            <a:r>
              <a:rPr lang="ru-RU" sz="3200" b="1" dirty="0" smtClean="0"/>
              <a:t>    УСТРАНЕНИЕ НЕИСПРАВНОСТИ КОРАБЛЕЙ</a:t>
            </a:r>
            <a:endParaRPr lang="ru-RU" sz="32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438107"/>
              </p:ext>
            </p:extLst>
          </p:nvPr>
        </p:nvGraphicFramePr>
        <p:xfrm>
          <a:off x="539552" y="2714345"/>
          <a:ext cx="8208914" cy="33015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2525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АЛЫЕ ПАРУСА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БРИГАНТИНА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626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190 ─ (18+12)+(17+40)=130</a:t>
                      </a:r>
                    </a:p>
                    <a:p>
                      <a:pPr marL="0" indent="0">
                        <a:buNone/>
                      </a:pP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buNone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                   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1)  124 ─ 48 : 12+18 ∙ 5=30</a:t>
                      </a:r>
                    </a:p>
                    <a:p>
                      <a:endParaRPr lang="ru-RU" b="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06" y="4221088"/>
            <a:ext cx="1296144" cy="135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187353"/>
            <a:ext cx="1594195" cy="130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78" y="21719032"/>
            <a:ext cx="2943503" cy="366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2" y="116632"/>
            <a:ext cx="1784903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531964"/>
            <a:ext cx="4347135" cy="1928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72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2368849"/>
              </p:ext>
            </p:extLst>
          </p:nvPr>
        </p:nvGraphicFramePr>
        <p:xfrm>
          <a:off x="1043608" y="2420888"/>
          <a:ext cx="7830755" cy="55824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6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049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АЛЫЕ ПАРУСА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БРИГАНТИНА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42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aseline="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baseline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+  5*7</a:t>
                      </a:r>
                      <a:endParaRPr lang="ru-RU" sz="2800" b="1" baseline="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*0*</a:t>
                      </a:r>
                      <a:r>
                        <a:rPr lang="ru-RU" sz="2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____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700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___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               *0*  </a:t>
                      </a:r>
                      <a:endParaRPr lang="ru-RU" sz="1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628480"/>
            <a:ext cx="8229600" cy="125272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cs typeface="Arial" panose="020B0604020202020204" pitchFamily="34" charset="0"/>
              </a:rPr>
              <a:t>             ПРОВЕРКА ГОТОВНОСТИ КАПИТАНОВ</a:t>
            </a:r>
            <a:endParaRPr lang="ru-RU" sz="3200" b="1" dirty="0"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13822"/>
            <a:ext cx="1368152" cy="142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5629"/>
            <a:ext cx="1635366" cy="213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89040"/>
            <a:ext cx="1553552" cy="237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34553"/>
            <a:ext cx="2041996" cy="3288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0104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2204864"/>
            <a:ext cx="7848872" cy="32018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Итак, мы плывем. Вычислим, сколько времени продлится наше путешествие.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Загадайте любое трехзначное число из различных цифр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Умножьте его на 24, то, что получилось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Разделите на 12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Частное разделите на задуманное число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умножьте на 4.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/>
              <a:t> </a:t>
            </a:r>
            <a:r>
              <a:rPr lang="ru-RU" sz="3600" b="1" dirty="0" smtClean="0"/>
              <a:t>              </a:t>
            </a:r>
            <a:r>
              <a:rPr lang="ru-RU" sz="3200" b="1" dirty="0" smtClean="0"/>
              <a:t>РАСЧЕТ ВРЕМЕНИ, НЕОБХОДИМОЕ ДЛЯ ПУТЕШЕСТВИЯ</a:t>
            </a:r>
            <a:endParaRPr lang="ru-RU" sz="3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3320" y="10080738"/>
            <a:ext cx="15238984" cy="952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06" y="-19551"/>
            <a:ext cx="1656184" cy="2361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6"/>
          <a:stretch/>
        </p:blipFill>
        <p:spPr bwMode="auto">
          <a:xfrm>
            <a:off x="6660232" y="3450283"/>
            <a:ext cx="2273656" cy="3240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8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276872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Экипажам предстоит рассчитать, сколько километров флотилия должна проплыть.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Запланировано плыть 5 часов по 62 км/ч и 3 часа со скоростью 59 км/ч. Какое расстояние нам нужно проплыть?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Ответ: 487 км 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 </a:t>
            </a:r>
            <a:r>
              <a:rPr lang="ru-RU" sz="3200" b="1" dirty="0" smtClean="0"/>
              <a:t>           ОПРЕДЕЛИТЕ РАССТОЯНИЕ ДО ОСТРОВА</a:t>
            </a:r>
            <a:endParaRPr lang="ru-RU" sz="32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5700">
            <a:off x="591701" y="73607"/>
            <a:ext cx="1535233" cy="222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6" r="10933" b="4580"/>
          <a:stretch/>
        </p:blipFill>
        <p:spPr bwMode="auto">
          <a:xfrm>
            <a:off x="2483768" y="3861047"/>
            <a:ext cx="2946341" cy="275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15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70409" y="1772816"/>
            <a:ext cx="8136904" cy="345069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9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море появились гигантские акулы, которые могут перевернуть корабль. Необходимо решить правильно примеры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56448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29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1878" y="332656"/>
            <a:ext cx="8229600" cy="125272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             ПРЕОДОЛЕНИЕ ОПАСНОСТИ В МОРЕ</a:t>
            </a:r>
            <a:endParaRPr lang="ru-RU" sz="3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31640" y="3297238"/>
            <a:ext cx="1550132" cy="10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729" y="3140968"/>
            <a:ext cx="5256584" cy="328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1"/>
            <a:ext cx="1547218" cy="2205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903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484</TotalTime>
  <Words>687</Words>
  <Application>Microsoft Office PowerPoint</Application>
  <PresentationFormat>Экран (4:3)</PresentationFormat>
  <Paragraphs>116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Candara</vt:lpstr>
      <vt:lpstr>Symbol</vt:lpstr>
      <vt:lpstr>Times New Roman</vt:lpstr>
      <vt:lpstr>Wingdings</vt:lpstr>
      <vt:lpstr>Волна</vt:lpstr>
      <vt:lpstr>Презентация PowerPoint</vt:lpstr>
      <vt:lpstr>ЦЕЛЬ УРОКА</vt:lpstr>
      <vt:lpstr>ЭТАПЫ УРОКА</vt:lpstr>
      <vt:lpstr>           ВСТУПИТЕЛЬНОЕ СЛОВО УЧИТЕЛЯ</vt:lpstr>
      <vt:lpstr>     УСТРАНЕНИЕ НЕИСПРАВНОСТИ КОРАБЛЕЙ</vt:lpstr>
      <vt:lpstr>             ПРОВЕРКА ГОТОВНОСТИ КАПИТАНОВ</vt:lpstr>
      <vt:lpstr>               РАСЧЕТ ВРЕМЕНИ, НЕОБХОДИМОЕ ДЛЯ ПУТЕШЕСТВИЯ</vt:lpstr>
      <vt:lpstr>            ОПРЕДЕЛИТЕ РАССТОЯНИЕ ДО ОСТРОВА</vt:lpstr>
      <vt:lpstr>             ПРЕОДОЛЕНИЕ ОПАСНОСТИ В МОРЕ</vt:lpstr>
      <vt:lpstr>                                ВЫПОЛНЕНИЕ МАНЕВРОВ       ПОВЫШЕННОЙ СЛОЖНОСТИ</vt:lpstr>
      <vt:lpstr> ВЫСАДКА НА ОСТРОВ</vt:lpstr>
      <vt:lpstr>                            ВОЗВРАЩЕНИЕ ДОМОЙ</vt:lpstr>
      <vt:lpstr> Итоги путешествия</vt:lpstr>
      <vt:lpstr>11. ДОМАШНЕЕ ЗАДАНИЕ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УРОК-ПУТЕШЕСТВИЕ К ОСТРОВУ «НАТУРАЛЬНЫЕ ЧИСЛА»</dc:title>
  <dc:creator>user</dc:creator>
  <cp:lastModifiedBy>User</cp:lastModifiedBy>
  <cp:revision>43</cp:revision>
  <dcterms:created xsi:type="dcterms:W3CDTF">2019-08-08T05:20:01Z</dcterms:created>
  <dcterms:modified xsi:type="dcterms:W3CDTF">2024-06-06T08:15:44Z</dcterms:modified>
</cp:coreProperties>
</file>