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12192000" cy="6858000"/>
  <p:notesSz cx="6858000" cy="9144000"/>
  <p:custDataLst>
    <p:tags r:id="rId3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СВОЯ ИГРА" id="{6A1B3857-E071-4015-B337-6D5D532FD6AB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2" d="100"/>
          <a:sy n="62" d="100"/>
        </p:scale>
        <p:origin x="1056" y="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135EB-A87F-445C-8F45-6A070E21BA82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77F41-E331-4245-85F8-8CB53CD9C4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119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9519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1753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9991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882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6652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573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2944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35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4680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7857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591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4943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3015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0043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704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3526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9686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403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4174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70034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7794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825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0704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4788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1354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2439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16252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0491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1106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680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594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70721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485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37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706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77F41-E331-4245-85F8-8CB53CD9C49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5461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76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72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7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98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25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54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4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346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3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1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9AF2A-1DFE-4284-9BA0-38E327E9BDA1}" type="datetimeFigureOut">
              <a:rPr lang="ru-RU" smtClean="0"/>
              <a:t>05.12.2023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30596-D860-4216-9686-8EEA3AAC6E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6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34" Type="http://schemas.openxmlformats.org/officeDocument/2006/relationships/slide" Target="slide34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33" Type="http://schemas.openxmlformats.org/officeDocument/2006/relationships/slide" Target="slide33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32" Type="http://schemas.openxmlformats.org/officeDocument/2006/relationships/slide" Target="slide3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8.xml"/><Relationship Id="rId36" Type="http://schemas.openxmlformats.org/officeDocument/2006/relationships/slide" Target="slide36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slide" Target="slide31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slide" Target="slide30.xml"/><Relationship Id="rId35" Type="http://schemas.openxmlformats.org/officeDocument/2006/relationships/slide" Target="slide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30668" y="-128676"/>
            <a:ext cx="18845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СВОЯ ИГРА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9600" y="467102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РУССКИЙ ЯЗЫК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9600" y="1414157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РУССКАЯ ЛИТЕРАТУРА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9600" y="2391271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Вопросы на буквы </a:t>
            </a:r>
            <a:r>
              <a:rPr lang="ru-RU" sz="3200" dirty="0">
                <a:solidFill>
                  <a:srgbClr val="FF0000"/>
                </a:solidFill>
              </a:rPr>
              <a:t>Г</a:t>
            </a:r>
            <a:endParaRPr lang="ru-RU" sz="32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09600" y="3327441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Пословицы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9600" y="4304555"/>
            <a:ext cx="3755572" cy="849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Ребусы</a:t>
            </a:r>
          </a:p>
        </p:txBody>
      </p:sp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4746171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5794922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6843673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15" name="Скругленный прямоугольник 14">
            <a:hlinkClick r:id="rId6" action="ppaction://hlinksldjump"/>
          </p:cNvPr>
          <p:cNvSpPr/>
          <p:nvPr/>
        </p:nvSpPr>
        <p:spPr>
          <a:xfrm>
            <a:off x="7892424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16" name="Скругленный прямоугольник 15">
            <a:hlinkClick r:id="rId7" action="ppaction://hlinksldjump"/>
          </p:cNvPr>
          <p:cNvSpPr/>
          <p:nvPr/>
        </p:nvSpPr>
        <p:spPr>
          <a:xfrm>
            <a:off x="8941175" y="46710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17" name="Скругленный прямоугольник 16">
            <a:hlinkClick r:id="rId8" action="ppaction://hlinksldjump"/>
          </p:cNvPr>
          <p:cNvSpPr/>
          <p:nvPr/>
        </p:nvSpPr>
        <p:spPr>
          <a:xfrm>
            <a:off x="9989926" y="45621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18" name="Скругленный прямоугольник 17">
            <a:hlinkClick r:id="rId9" action="ppaction://hlinksldjump"/>
          </p:cNvPr>
          <p:cNvSpPr/>
          <p:nvPr/>
        </p:nvSpPr>
        <p:spPr>
          <a:xfrm>
            <a:off x="11038677" y="45621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20" name="Скругленный прямоугольник 19">
            <a:hlinkClick r:id="rId10" action="ppaction://hlinksldjump"/>
          </p:cNvPr>
          <p:cNvSpPr/>
          <p:nvPr/>
        </p:nvSpPr>
        <p:spPr>
          <a:xfrm>
            <a:off x="4746171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21" name="Скругленный прямоугольник 20">
            <a:hlinkClick r:id="rId11" action="ppaction://hlinksldjump"/>
          </p:cNvPr>
          <p:cNvSpPr/>
          <p:nvPr/>
        </p:nvSpPr>
        <p:spPr>
          <a:xfrm>
            <a:off x="5794922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22" name="Скругленный прямоугольник 21">
            <a:hlinkClick r:id="rId12" action="ppaction://hlinksldjump"/>
          </p:cNvPr>
          <p:cNvSpPr/>
          <p:nvPr/>
        </p:nvSpPr>
        <p:spPr>
          <a:xfrm>
            <a:off x="6843673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23" name="Скругленный прямоугольник 22">
            <a:hlinkClick r:id="rId13" action="ppaction://hlinksldjump"/>
          </p:cNvPr>
          <p:cNvSpPr/>
          <p:nvPr/>
        </p:nvSpPr>
        <p:spPr>
          <a:xfrm>
            <a:off x="7892424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24" name="Скругленный прямоугольник 23">
            <a:hlinkClick r:id="rId14" action="ppaction://hlinksldjump"/>
          </p:cNvPr>
          <p:cNvSpPr/>
          <p:nvPr/>
        </p:nvSpPr>
        <p:spPr>
          <a:xfrm>
            <a:off x="8941175" y="144941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25" name="Скругленный прямоугольник 24">
            <a:hlinkClick r:id="rId15" action="ppaction://hlinksldjump"/>
          </p:cNvPr>
          <p:cNvSpPr/>
          <p:nvPr/>
        </p:nvSpPr>
        <p:spPr>
          <a:xfrm>
            <a:off x="9989926" y="143852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26" name="Скругленный прямоугольник 25">
            <a:hlinkClick r:id="rId16" action="ppaction://hlinksldjump"/>
          </p:cNvPr>
          <p:cNvSpPr/>
          <p:nvPr/>
        </p:nvSpPr>
        <p:spPr>
          <a:xfrm>
            <a:off x="11038677" y="1438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27" name="Скругленный прямоугольник 26">
            <a:hlinkClick r:id="rId17" action="ppaction://hlinksldjump"/>
          </p:cNvPr>
          <p:cNvSpPr/>
          <p:nvPr/>
        </p:nvSpPr>
        <p:spPr>
          <a:xfrm>
            <a:off x="4746171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28" name="Скругленный прямоугольник 27">
            <a:hlinkClick r:id="rId18" action="ppaction://hlinksldjump"/>
          </p:cNvPr>
          <p:cNvSpPr/>
          <p:nvPr/>
        </p:nvSpPr>
        <p:spPr>
          <a:xfrm>
            <a:off x="5794922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29" name="Скругленный прямоугольник 28">
            <a:hlinkClick r:id="rId19" action="ppaction://hlinksldjump"/>
          </p:cNvPr>
          <p:cNvSpPr/>
          <p:nvPr/>
        </p:nvSpPr>
        <p:spPr>
          <a:xfrm>
            <a:off x="6843673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30" name="Скругленный прямоугольник 29">
            <a:hlinkClick r:id="rId20" action="ppaction://hlinksldjump"/>
          </p:cNvPr>
          <p:cNvSpPr/>
          <p:nvPr/>
        </p:nvSpPr>
        <p:spPr>
          <a:xfrm>
            <a:off x="7892424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31" name="Скругленный прямоугольник 30">
            <a:hlinkClick r:id="rId21" action="ppaction://hlinksldjump"/>
          </p:cNvPr>
          <p:cNvSpPr/>
          <p:nvPr/>
        </p:nvSpPr>
        <p:spPr>
          <a:xfrm>
            <a:off x="8941175" y="242652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32" name="Скругленный прямоугольник 31">
            <a:hlinkClick r:id="rId22" action="ppaction://hlinksldjump"/>
          </p:cNvPr>
          <p:cNvSpPr/>
          <p:nvPr/>
        </p:nvSpPr>
        <p:spPr>
          <a:xfrm>
            <a:off x="9989926" y="241564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33" name="Скругленный прямоугольник 32">
            <a:hlinkClick r:id="rId23" action="ppaction://hlinksldjump"/>
          </p:cNvPr>
          <p:cNvSpPr/>
          <p:nvPr/>
        </p:nvSpPr>
        <p:spPr>
          <a:xfrm>
            <a:off x="11038677" y="2415640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34" name="Скругленный прямоугольник 33">
            <a:hlinkClick r:id="rId24" action="ppaction://hlinksldjump"/>
          </p:cNvPr>
          <p:cNvSpPr/>
          <p:nvPr/>
        </p:nvSpPr>
        <p:spPr>
          <a:xfrm>
            <a:off x="4746171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35" name="Скругленный прямоугольник 34">
            <a:hlinkClick r:id="rId25" action="ppaction://hlinksldjump"/>
          </p:cNvPr>
          <p:cNvSpPr/>
          <p:nvPr/>
        </p:nvSpPr>
        <p:spPr>
          <a:xfrm>
            <a:off x="5794922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36" name="Скругленный прямоугольник 35">
            <a:hlinkClick r:id="rId26" action="ppaction://hlinksldjump"/>
          </p:cNvPr>
          <p:cNvSpPr/>
          <p:nvPr/>
        </p:nvSpPr>
        <p:spPr>
          <a:xfrm>
            <a:off x="6843673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37" name="Скругленный прямоугольник 36">
            <a:hlinkClick r:id="rId27" action="ppaction://hlinksldjump"/>
          </p:cNvPr>
          <p:cNvSpPr/>
          <p:nvPr/>
        </p:nvSpPr>
        <p:spPr>
          <a:xfrm>
            <a:off x="7892424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38" name="Скругленный прямоугольник 37">
            <a:hlinkClick r:id="rId28" action="ppaction://hlinksldjump"/>
          </p:cNvPr>
          <p:cNvSpPr/>
          <p:nvPr/>
        </p:nvSpPr>
        <p:spPr>
          <a:xfrm>
            <a:off x="8941175" y="3362696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39" name="Скругленный прямоугольник 38">
            <a:hlinkClick r:id="rId28" action="ppaction://hlinksldjump"/>
          </p:cNvPr>
          <p:cNvSpPr/>
          <p:nvPr/>
        </p:nvSpPr>
        <p:spPr>
          <a:xfrm>
            <a:off x="9989926" y="335181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40" name="Скругленный прямоугольник 39">
            <a:hlinkClick r:id="rId29" action="ppaction://hlinksldjump"/>
          </p:cNvPr>
          <p:cNvSpPr/>
          <p:nvPr/>
        </p:nvSpPr>
        <p:spPr>
          <a:xfrm>
            <a:off x="11038677" y="3351810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41" name="Скругленный прямоугольник 40">
            <a:hlinkClick r:id="rId30" action="ppaction://hlinksldjump"/>
          </p:cNvPr>
          <p:cNvSpPr/>
          <p:nvPr/>
        </p:nvSpPr>
        <p:spPr>
          <a:xfrm>
            <a:off x="4746171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1</a:t>
            </a:r>
          </a:p>
        </p:txBody>
      </p:sp>
      <p:sp>
        <p:nvSpPr>
          <p:cNvPr id="42" name="Скругленный прямоугольник 41">
            <a:hlinkClick r:id="rId31" action="ppaction://hlinksldjump"/>
          </p:cNvPr>
          <p:cNvSpPr/>
          <p:nvPr/>
        </p:nvSpPr>
        <p:spPr>
          <a:xfrm>
            <a:off x="5794922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2</a:t>
            </a:r>
          </a:p>
        </p:txBody>
      </p:sp>
      <p:sp>
        <p:nvSpPr>
          <p:cNvPr id="43" name="Скругленный прямоугольник 42">
            <a:hlinkClick r:id="rId32" action="ppaction://hlinksldjump"/>
          </p:cNvPr>
          <p:cNvSpPr/>
          <p:nvPr/>
        </p:nvSpPr>
        <p:spPr>
          <a:xfrm>
            <a:off x="6843673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3</a:t>
            </a:r>
          </a:p>
        </p:txBody>
      </p:sp>
      <p:sp>
        <p:nvSpPr>
          <p:cNvPr id="44" name="Скругленный прямоугольник 43">
            <a:hlinkClick r:id="rId33" action="ppaction://hlinksldjump"/>
          </p:cNvPr>
          <p:cNvSpPr/>
          <p:nvPr/>
        </p:nvSpPr>
        <p:spPr>
          <a:xfrm>
            <a:off x="7892424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4</a:t>
            </a:r>
          </a:p>
        </p:txBody>
      </p:sp>
      <p:sp>
        <p:nvSpPr>
          <p:cNvPr id="45" name="Скругленный прямоугольник 44">
            <a:hlinkClick r:id="rId34" action="ppaction://hlinksldjump"/>
          </p:cNvPr>
          <p:cNvSpPr/>
          <p:nvPr/>
        </p:nvSpPr>
        <p:spPr>
          <a:xfrm>
            <a:off x="8941175" y="4316977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5</a:t>
            </a:r>
          </a:p>
        </p:txBody>
      </p:sp>
      <p:sp>
        <p:nvSpPr>
          <p:cNvPr id="46" name="Скругленный прямоугольник 45">
            <a:hlinkClick r:id="rId35" action="ppaction://hlinksldjump"/>
          </p:cNvPr>
          <p:cNvSpPr/>
          <p:nvPr/>
        </p:nvSpPr>
        <p:spPr>
          <a:xfrm>
            <a:off x="9989926" y="4306092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6</a:t>
            </a:r>
          </a:p>
        </p:txBody>
      </p:sp>
      <p:sp>
        <p:nvSpPr>
          <p:cNvPr id="47" name="Скругленный прямоугольник 46">
            <a:hlinkClick r:id="rId36" action="ppaction://hlinksldjump"/>
          </p:cNvPr>
          <p:cNvSpPr/>
          <p:nvPr/>
        </p:nvSpPr>
        <p:spPr>
          <a:xfrm>
            <a:off x="11038677" y="4306091"/>
            <a:ext cx="870858" cy="859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/>
              <a:t>7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80442" y="5281670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КОМАНДА1</a:t>
            </a:r>
          </a:p>
        </p:txBody>
      </p:sp>
      <p:sp>
        <p:nvSpPr>
          <p:cNvPr id="49" name="Овал 4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52" name="Овал 51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53" name="Овал 52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54" name="Овал 5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55" name="Овал 54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56" name="Овал 5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57" name="Овал 56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58" name="Овал 5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59" name="Овал 58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60" name="Овал 5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61" name="Овал 6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62" name="Овал 6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63" name="Овал 6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64" name="Овал 63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65" name="Овал 6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66" name="Овал 65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67" name="Овал 66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68" name="Овал 67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69" name="Овал 68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70" name="Овал 69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71" name="Овал 70"/>
          <p:cNvSpPr>
            <a:spLocks/>
          </p:cNvSpPr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72" name="Овал 71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73" name="Овал 72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74" name="Овал 73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75" name="Овал 74"/>
          <p:cNvSpPr/>
          <p:nvPr/>
        </p:nvSpPr>
        <p:spPr>
          <a:xfrm>
            <a:off x="1404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2918099" y="5301627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КОМАНДА</a:t>
            </a:r>
            <a:r>
              <a:rPr lang="en-US" sz="2400" dirty="0"/>
              <a:t>2</a:t>
            </a:r>
            <a:endParaRPr lang="ru-RU" sz="2400" dirty="0"/>
          </a:p>
        </p:txBody>
      </p:sp>
      <p:sp>
        <p:nvSpPr>
          <p:cNvPr id="79" name="Овал 78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81" name="Овал 80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82" name="Овал 81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83" name="Овал 8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84" name="Овал 83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85" name="Овал 8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86" name="Овал 85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87" name="Овал 8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88" name="Овал 87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89" name="Овал 8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90" name="Овал 8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91" name="Овал 9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92" name="Овал 9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93" name="Овал 92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94" name="Овал 9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95" name="Овал 94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96" name="Овал 95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97" name="Овал 96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98" name="Овал 97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99" name="Овал 98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00" name="Овал 99"/>
          <p:cNvSpPr>
            <a:spLocks/>
          </p:cNvSpPr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01" name="Овал 100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02" name="Овал 101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03" name="Овал 102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04" name="Овал 103"/>
          <p:cNvSpPr/>
          <p:nvPr/>
        </p:nvSpPr>
        <p:spPr>
          <a:xfrm>
            <a:off x="3240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05" name="Прямоугольник 104"/>
          <p:cNvSpPr/>
          <p:nvPr/>
        </p:nvSpPr>
        <p:spPr>
          <a:xfrm>
            <a:off x="4902177" y="5330221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КОМАНДА</a:t>
            </a:r>
            <a:r>
              <a:rPr lang="en-US" sz="2400" dirty="0"/>
              <a:t>3</a:t>
            </a:r>
            <a:endParaRPr lang="ru-RU" sz="2400" dirty="0"/>
          </a:p>
        </p:txBody>
      </p:sp>
      <p:sp>
        <p:nvSpPr>
          <p:cNvPr id="106" name="Овал 105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108" name="Овал 107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09" name="Овал 108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10" name="Овал 109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11" name="Овал 110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112" name="Овал 111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113" name="Овал 112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14" name="Овал 113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115" name="Овал 114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116" name="Овал 115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117" name="Овал 11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118" name="Овал 117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119" name="Овал 118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120" name="Овал 119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121" name="Овал 120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122" name="Овал 121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123" name="Овал 122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124" name="Овал 123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125" name="Овал 124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126" name="Овал 125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27" name="Овал 126"/>
          <p:cNvSpPr>
            <a:spLocks/>
          </p:cNvSpPr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28" name="Овал 127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29" name="Овал 128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30" name="Овал 129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31" name="Овал 130"/>
          <p:cNvSpPr/>
          <p:nvPr/>
        </p:nvSpPr>
        <p:spPr>
          <a:xfrm>
            <a:off x="525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32" name="Прямоугольник 131"/>
          <p:cNvSpPr/>
          <p:nvPr/>
        </p:nvSpPr>
        <p:spPr>
          <a:xfrm>
            <a:off x="6823575" y="5330221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КОМАНДА</a:t>
            </a:r>
            <a:r>
              <a:rPr lang="en-US" sz="2400" dirty="0"/>
              <a:t>4</a:t>
            </a:r>
            <a:endParaRPr lang="ru-RU" sz="2400" dirty="0"/>
          </a:p>
        </p:txBody>
      </p:sp>
      <p:sp>
        <p:nvSpPr>
          <p:cNvPr id="133" name="Овал 132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4" name="Овал 133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135" name="Овал 134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36" name="Овал 135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37" name="Овал 136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38" name="Овал 137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139" name="Овал 138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140" name="Овал 139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41" name="Овал 140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142" name="Овал 141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143" name="Овал 142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144" name="Овал 143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145" name="Овал 144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146" name="Овал 145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147" name="Овал 146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148" name="Овал 147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149" name="Овал 148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150" name="Овал 149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151" name="Овал 150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152" name="Овал 151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153" name="Овал 152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154" name="Овал 153"/>
          <p:cNvSpPr>
            <a:spLocks/>
          </p:cNvSpPr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155" name="Овал 154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156" name="Овал 155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157" name="Овал 156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158" name="Овал 157"/>
          <p:cNvSpPr/>
          <p:nvPr/>
        </p:nvSpPr>
        <p:spPr>
          <a:xfrm>
            <a:off x="7236000" y="6048000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  <p:sp>
        <p:nvSpPr>
          <p:cNvPr id="159" name="Прямоугольник 158"/>
          <p:cNvSpPr/>
          <p:nvPr/>
        </p:nvSpPr>
        <p:spPr>
          <a:xfrm>
            <a:off x="8763282" y="5330221"/>
            <a:ext cx="1736597" cy="633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181" name="Овал 180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2" name="Овал 181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</a:t>
            </a:r>
            <a:endParaRPr lang="ru-RU" sz="2400" b="1" dirty="0"/>
          </a:p>
        </p:txBody>
      </p:sp>
      <p:sp>
        <p:nvSpPr>
          <p:cNvPr id="183" name="Овал 182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</a:t>
            </a:r>
            <a:endParaRPr lang="ru-RU" sz="2400" b="1" dirty="0"/>
          </a:p>
        </p:txBody>
      </p:sp>
      <p:sp>
        <p:nvSpPr>
          <p:cNvPr id="184" name="Овал 183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  <a:endParaRPr lang="ru-RU" sz="2400" b="1" dirty="0"/>
          </a:p>
        </p:txBody>
      </p:sp>
      <p:sp>
        <p:nvSpPr>
          <p:cNvPr id="185" name="Овал 184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  <a:endParaRPr lang="ru-RU" sz="2400" b="1" dirty="0"/>
          </a:p>
        </p:txBody>
      </p:sp>
      <p:sp>
        <p:nvSpPr>
          <p:cNvPr id="186" name="Овал 185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  <a:endParaRPr lang="ru-RU" sz="2400" b="1" dirty="0"/>
          </a:p>
        </p:txBody>
      </p:sp>
      <p:sp>
        <p:nvSpPr>
          <p:cNvPr id="187" name="Овал 186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</a:t>
            </a:r>
            <a:endParaRPr lang="ru-RU" sz="2400" b="1" dirty="0"/>
          </a:p>
        </p:txBody>
      </p:sp>
      <p:sp>
        <p:nvSpPr>
          <p:cNvPr id="188" name="Овал 187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7</a:t>
            </a:r>
            <a:endParaRPr lang="ru-RU" sz="2400" b="1" dirty="0"/>
          </a:p>
        </p:txBody>
      </p:sp>
      <p:sp>
        <p:nvSpPr>
          <p:cNvPr id="189" name="Овал 188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</a:t>
            </a:r>
            <a:endParaRPr lang="ru-RU" sz="2400" b="1" dirty="0"/>
          </a:p>
        </p:txBody>
      </p:sp>
      <p:sp>
        <p:nvSpPr>
          <p:cNvPr id="190" name="Овал 189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9</a:t>
            </a:r>
            <a:endParaRPr lang="ru-RU" sz="2400" b="1" dirty="0"/>
          </a:p>
        </p:txBody>
      </p:sp>
      <p:sp>
        <p:nvSpPr>
          <p:cNvPr id="191" name="Овал 190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</a:t>
            </a:r>
            <a:endParaRPr lang="ru-RU" sz="2400" b="1" dirty="0"/>
          </a:p>
        </p:txBody>
      </p:sp>
      <p:sp>
        <p:nvSpPr>
          <p:cNvPr id="192" name="Овал 191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11</a:t>
            </a:r>
            <a:endParaRPr lang="ru-RU" sz="2400" b="1" dirty="0"/>
          </a:p>
        </p:txBody>
      </p:sp>
      <p:sp>
        <p:nvSpPr>
          <p:cNvPr id="193" name="Овал 192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</a:t>
            </a:r>
            <a:endParaRPr lang="ru-RU" sz="2400" b="1" dirty="0"/>
          </a:p>
        </p:txBody>
      </p:sp>
      <p:sp>
        <p:nvSpPr>
          <p:cNvPr id="194" name="Овал 193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13</a:t>
            </a:r>
            <a:endParaRPr lang="ru-RU" sz="2400" b="1" dirty="0"/>
          </a:p>
        </p:txBody>
      </p:sp>
      <p:sp>
        <p:nvSpPr>
          <p:cNvPr id="195" name="Овал 194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14</a:t>
            </a:r>
            <a:endParaRPr lang="ru-RU" sz="2400" b="1" dirty="0"/>
          </a:p>
        </p:txBody>
      </p:sp>
      <p:sp>
        <p:nvSpPr>
          <p:cNvPr id="196" name="Овал 195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15</a:t>
            </a:r>
            <a:endParaRPr lang="ru-RU" sz="2400" b="1" dirty="0"/>
          </a:p>
        </p:txBody>
      </p:sp>
      <p:sp>
        <p:nvSpPr>
          <p:cNvPr id="197" name="Овал 196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</a:t>
            </a:r>
            <a:endParaRPr lang="ru-RU" sz="2400" b="1" dirty="0"/>
          </a:p>
        </p:txBody>
      </p:sp>
      <p:sp>
        <p:nvSpPr>
          <p:cNvPr id="198" name="Овал 197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17</a:t>
            </a:r>
            <a:endParaRPr lang="ru-RU" sz="2400" b="1" dirty="0"/>
          </a:p>
        </p:txBody>
      </p:sp>
      <p:sp>
        <p:nvSpPr>
          <p:cNvPr id="199" name="Овал 198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18</a:t>
            </a:r>
            <a:endParaRPr lang="ru-RU" sz="2400" b="1" dirty="0"/>
          </a:p>
        </p:txBody>
      </p:sp>
      <p:sp>
        <p:nvSpPr>
          <p:cNvPr id="200" name="Овал 199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19</a:t>
            </a:r>
            <a:endParaRPr lang="ru-RU" sz="2400" b="1" dirty="0"/>
          </a:p>
        </p:txBody>
      </p:sp>
      <p:sp>
        <p:nvSpPr>
          <p:cNvPr id="201" name="Овал 200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</a:t>
            </a:r>
            <a:endParaRPr lang="ru-RU" sz="2400" b="1" dirty="0"/>
          </a:p>
        </p:txBody>
      </p:sp>
      <p:sp>
        <p:nvSpPr>
          <p:cNvPr id="202" name="Овал 201"/>
          <p:cNvSpPr>
            <a:spLocks/>
          </p:cNvSpPr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21</a:t>
            </a:r>
            <a:endParaRPr lang="ru-RU" sz="2400" b="1" dirty="0"/>
          </a:p>
        </p:txBody>
      </p:sp>
      <p:sp>
        <p:nvSpPr>
          <p:cNvPr id="203" name="Овал 202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22</a:t>
            </a:r>
            <a:endParaRPr lang="ru-RU" sz="2400" b="1" dirty="0"/>
          </a:p>
        </p:txBody>
      </p:sp>
      <p:sp>
        <p:nvSpPr>
          <p:cNvPr id="204" name="Овал 203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23</a:t>
            </a:r>
            <a:endParaRPr lang="ru-RU" sz="2400" b="1" dirty="0"/>
          </a:p>
        </p:txBody>
      </p:sp>
      <p:sp>
        <p:nvSpPr>
          <p:cNvPr id="205" name="Овал 204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24</a:t>
            </a:r>
            <a:endParaRPr lang="ru-RU" sz="2400" b="1" dirty="0"/>
          </a:p>
        </p:txBody>
      </p:sp>
      <p:sp>
        <p:nvSpPr>
          <p:cNvPr id="206" name="Овал 205"/>
          <p:cNvSpPr/>
          <p:nvPr/>
        </p:nvSpPr>
        <p:spPr>
          <a:xfrm>
            <a:off x="9146862" y="6047999"/>
            <a:ext cx="760782" cy="712607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8256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0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2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  <p:set>
                                      <p:cBhvr>
                                        <p:cTn id="2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4" fill="hold">
                      <p:stCondLst>
                        <p:cond delay="indefinite"/>
                      </p:stCondLst>
                      <p:childTnLst>
                        <p:par>
                          <p:cTn id="405" fill="hold">
                            <p:stCondLst>
                              <p:cond delay="0"/>
                            </p:stCondLst>
                            <p:childTnLst>
                              <p:par>
                                <p:cTn id="4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4" fill="hold">
                      <p:stCondLst>
                        <p:cond delay="indefinite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4" fill="hold">
                      <p:stCondLst>
                        <p:cond delay="indefinite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4" fill="hold">
                      <p:stCondLst>
                        <p:cond delay="indefinite"/>
                      </p:stCondLst>
                      <p:childTnLst>
                        <p:par>
                          <p:cTn id="445" fill="hold">
                            <p:stCondLst>
                              <p:cond delay="0"/>
                            </p:stCondLst>
                            <p:childTnLst>
                              <p:par>
                                <p:cTn id="4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indefinite"/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4" fill="hold">
                      <p:stCondLst>
                        <p:cond delay="indefinite"/>
                      </p:stCondLst>
                      <p:childTnLst>
                        <p:par>
                          <p:cTn id="465" fill="hold">
                            <p:stCondLst>
                              <p:cond delay="0"/>
                            </p:stCondLst>
                            <p:childTnLst>
                              <p:par>
                                <p:cTn id="4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4" fill="hold">
                      <p:stCondLst>
                        <p:cond delay="indefinite"/>
                      </p:stCondLst>
                      <p:childTnLst>
                        <p:par>
                          <p:cTn id="475" fill="hold">
                            <p:stCondLst>
                              <p:cond delay="0"/>
                            </p:stCondLst>
                            <p:childTnLst>
                              <p:par>
                                <p:cTn id="4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4" fill="hold">
                      <p:stCondLst>
                        <p:cond delay="indefinite"/>
                      </p:stCondLst>
                      <p:childTnLst>
                        <p:par>
                          <p:cTn id="495" fill="hold">
                            <p:stCondLst>
                              <p:cond delay="0"/>
                            </p:stCondLst>
                            <p:childTnLst>
                              <p:par>
                                <p:cTn id="4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5" fill="hold">
                      <p:stCondLst>
                        <p:cond delay="indefinite"/>
                      </p:stCondLst>
                      <p:childTnLst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0" fill="hold">
                      <p:stCondLst>
                        <p:cond delay="indefinite"/>
                      </p:stCondLst>
                      <p:childTnLst>
                        <p:par>
                          <p:cTn id="521" fill="hold">
                            <p:stCondLst>
                              <p:cond delay="0"/>
                            </p:stCondLst>
                            <p:childTnLst>
                              <p:par>
                                <p:cTn id="5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0" fill="hold">
                      <p:stCondLst>
                        <p:cond delay="indefinite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5" fill="hold">
                      <p:stCondLst>
                        <p:cond delay="indefinite"/>
                      </p:stCondLst>
                      <p:childTnLst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0" fill="hold">
                      <p:stCondLst>
                        <p:cond delay="indefinite"/>
                      </p:stCondLst>
                      <p:childTnLst>
                        <p:par>
                          <p:cTn id="541" fill="hold">
                            <p:stCondLst>
                              <p:cond delay="0"/>
                            </p:stCondLst>
                            <p:childTnLst>
                              <p:par>
                                <p:cTn id="5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5" fill="hold">
                      <p:stCondLst>
                        <p:cond delay="indefinite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5" fill="hold">
                      <p:stCondLst>
                        <p:cond delay="indefinite"/>
                      </p:stCondLst>
                      <p:childTnLst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0" fill="hold">
                      <p:stCondLst>
                        <p:cond delay="indefinite"/>
                      </p:stCondLst>
                      <p:childTnLst>
                        <p:par>
                          <p:cTn id="561" fill="hold">
                            <p:stCondLst>
                              <p:cond delay="0"/>
                            </p:stCondLst>
                            <p:childTnLst>
                              <p:par>
                                <p:cTn id="5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5" fill="hold">
                      <p:stCondLst>
                        <p:cond delay="indefinite"/>
                      </p:stCondLst>
                      <p:childTnLst>
                        <p:par>
                          <p:cTn id="566" fill="hold">
                            <p:stCondLst>
                              <p:cond delay="0"/>
                            </p:stCondLst>
                            <p:childTnLst>
                              <p:par>
                                <p:cTn id="5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0" fill="hold">
                      <p:stCondLst>
                        <p:cond delay="indefinite"/>
                      </p:stCondLst>
                      <p:childTnLst>
                        <p:par>
                          <p:cTn id="571" fill="hold">
                            <p:stCondLst>
                              <p:cond delay="0"/>
                            </p:stCondLst>
                            <p:childTnLst>
                              <p:par>
                                <p:cTn id="5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>
                      <p:stCondLst>
                        <p:cond delay="indefinite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5" fill="hold">
                      <p:stCondLst>
                        <p:cond delay="indefinite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0" fill="hold">
                      <p:stCondLst>
                        <p:cond delay="indefinite"/>
                      </p:stCondLst>
                      <p:childTnLst>
                        <p:par>
                          <p:cTn id="591" fill="hold">
                            <p:stCondLst>
                              <p:cond delay="0"/>
                            </p:stCondLst>
                            <p:childTnLst>
                              <p:par>
                                <p:cTn id="5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5" fill="hold">
                      <p:stCondLst>
                        <p:cond delay="indefinite"/>
                      </p:stCondLst>
                      <p:childTnLst>
                        <p:par>
                          <p:cTn id="596" fill="hold">
                            <p:stCondLst>
                              <p:cond delay="0"/>
                            </p:stCondLst>
                            <p:childTnLst>
                              <p:par>
                                <p:cTn id="5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0" fill="hold">
                      <p:stCondLst>
                        <p:cond delay="indefinite"/>
                      </p:stCondLst>
                      <p:childTnLst>
                        <p:par>
                          <p:cTn id="601" fill="hold">
                            <p:stCondLst>
                              <p:cond delay="0"/>
                            </p:stCondLst>
                            <p:childTnLst>
                              <p:par>
                                <p:cTn id="6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0" fill="hold">
                      <p:stCondLst>
                        <p:cond delay="indefinite"/>
                      </p:stCondLst>
                      <p:childTnLst>
                        <p:par>
                          <p:cTn id="611" fill="hold">
                            <p:stCondLst>
                              <p:cond delay="0"/>
                            </p:stCondLst>
                            <p:childTnLst>
                              <p:par>
                                <p:cTn id="6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5" fill="hold">
                      <p:stCondLst>
                        <p:cond delay="indefinite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0" fill="hold">
                      <p:stCondLst>
                        <p:cond delay="indefinite"/>
                      </p:stCondLst>
                      <p:childTnLst>
                        <p:par>
                          <p:cTn id="621" fill="hold">
                            <p:stCondLst>
                              <p:cond delay="0"/>
                            </p:stCondLst>
                            <p:childTnLst>
                              <p:par>
                                <p:cTn id="6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625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6" fill="hold">
                      <p:stCondLst>
                        <p:cond delay="0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1" fill="hold">
                      <p:stCondLst>
                        <p:cond delay="indefinite"/>
                      </p:stCondLst>
                      <p:childTnLst>
                        <p:par>
                          <p:cTn id="632" fill="hold">
                            <p:stCondLst>
                              <p:cond delay="0"/>
                            </p:stCondLst>
                            <p:childTnLst>
                              <p:par>
                                <p:cTn id="6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6" fill="hold">
                      <p:stCondLst>
                        <p:cond delay="indefinite"/>
                      </p:stCondLst>
                      <p:childTnLst>
                        <p:par>
                          <p:cTn id="637" fill="hold">
                            <p:stCondLst>
                              <p:cond delay="0"/>
                            </p:stCondLst>
                            <p:childTnLst>
                              <p:par>
                                <p:cTn id="6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1" fill="hold">
                      <p:stCondLst>
                        <p:cond delay="indefinite"/>
                      </p:stCondLst>
                      <p:childTnLst>
                        <p:par>
                          <p:cTn id="642" fill="hold">
                            <p:stCondLst>
                              <p:cond delay="0"/>
                            </p:stCondLst>
                            <p:childTnLst>
                              <p:par>
                                <p:cTn id="6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6" fill="hold">
                      <p:stCondLst>
                        <p:cond delay="indefinite"/>
                      </p:stCondLst>
                      <p:childTnLst>
                        <p:par>
                          <p:cTn id="647" fill="hold">
                            <p:stCondLst>
                              <p:cond delay="0"/>
                            </p:stCondLst>
                            <p:childTnLst>
                              <p:par>
                                <p:cTn id="6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1" fill="hold">
                      <p:stCondLst>
                        <p:cond delay="indefinite"/>
                      </p:stCondLst>
                      <p:childTnLst>
                        <p:par>
                          <p:cTn id="652" fill="hold">
                            <p:stCondLst>
                              <p:cond delay="0"/>
                            </p:stCondLst>
                            <p:childTnLst>
                              <p:par>
                                <p:cTn id="6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6" fill="hold">
                      <p:stCondLst>
                        <p:cond delay="indefinite"/>
                      </p:stCondLst>
                      <p:childTnLst>
                        <p:par>
                          <p:cTn id="657" fill="hold">
                            <p:stCondLst>
                              <p:cond delay="0"/>
                            </p:stCondLst>
                            <p:childTnLst>
                              <p:par>
                                <p:cTn id="6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1" fill="hold">
                      <p:stCondLst>
                        <p:cond delay="indefinite"/>
                      </p:stCondLst>
                      <p:childTnLst>
                        <p:par>
                          <p:cTn id="662" fill="hold">
                            <p:stCondLst>
                              <p:cond delay="0"/>
                            </p:stCondLst>
                            <p:childTnLst>
                              <p:par>
                                <p:cTn id="6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6" fill="hold">
                      <p:stCondLst>
                        <p:cond delay="indefinite"/>
                      </p:stCondLst>
                      <p:childTnLst>
                        <p:par>
                          <p:cTn id="667" fill="hold">
                            <p:stCondLst>
                              <p:cond delay="0"/>
                            </p:stCondLst>
                            <p:childTnLst>
                              <p:par>
                                <p:cTn id="6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1" fill="hold">
                      <p:stCondLst>
                        <p:cond delay="indefinite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6" fill="hold">
                      <p:stCondLst>
                        <p:cond delay="indefinite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1" fill="hold">
                      <p:stCondLst>
                        <p:cond delay="indefinite"/>
                      </p:stCondLst>
                      <p:childTnLst>
                        <p:par>
                          <p:cTn id="682" fill="hold">
                            <p:stCondLst>
                              <p:cond delay="0"/>
                            </p:stCondLst>
                            <p:childTnLst>
                              <p:par>
                                <p:cTn id="6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6" fill="hold">
                      <p:stCondLst>
                        <p:cond delay="indefinite"/>
                      </p:stCondLst>
                      <p:childTnLst>
                        <p:par>
                          <p:cTn id="687" fill="hold">
                            <p:stCondLst>
                              <p:cond delay="0"/>
                            </p:stCondLst>
                            <p:childTnLst>
                              <p:par>
                                <p:cTn id="6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1" fill="hold">
                      <p:stCondLst>
                        <p:cond delay="indefinite"/>
                      </p:stCondLst>
                      <p:childTnLst>
                        <p:par>
                          <p:cTn id="692" fill="hold">
                            <p:stCondLst>
                              <p:cond delay="0"/>
                            </p:stCondLst>
                            <p:childTnLst>
                              <p:par>
                                <p:cTn id="6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6" fill="hold">
                      <p:stCondLst>
                        <p:cond delay="indefinite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1" fill="hold">
                      <p:stCondLst>
                        <p:cond delay="indefinite"/>
                      </p:stCondLst>
                      <p:childTnLst>
                        <p:par>
                          <p:cTn id="702" fill="hold">
                            <p:stCondLst>
                              <p:cond delay="0"/>
                            </p:stCondLst>
                            <p:childTnLst>
                              <p:par>
                                <p:cTn id="7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6" fill="hold">
                      <p:stCondLst>
                        <p:cond delay="indefinite"/>
                      </p:stCondLst>
                      <p:childTnLst>
                        <p:par>
                          <p:cTn id="707" fill="hold">
                            <p:stCondLst>
                              <p:cond delay="0"/>
                            </p:stCondLst>
                            <p:childTnLst>
                              <p:par>
                                <p:cTn id="7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1" fill="hold">
                      <p:stCondLst>
                        <p:cond delay="indefinite"/>
                      </p:stCondLst>
                      <p:childTnLst>
                        <p:par>
                          <p:cTn id="712" fill="hold">
                            <p:stCondLst>
                              <p:cond delay="0"/>
                            </p:stCondLst>
                            <p:childTnLst>
                              <p:par>
                                <p:cTn id="7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6" fill="hold">
                      <p:stCondLst>
                        <p:cond delay="indefinite"/>
                      </p:stCondLst>
                      <p:childTnLst>
                        <p:par>
                          <p:cTn id="717" fill="hold">
                            <p:stCondLst>
                              <p:cond delay="0"/>
                            </p:stCondLst>
                            <p:childTnLst>
                              <p:par>
                                <p:cTn id="7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1" fill="hold">
                      <p:stCondLst>
                        <p:cond delay="indefinite"/>
                      </p:stCondLst>
                      <p:childTnLst>
                        <p:par>
                          <p:cTn id="722" fill="hold">
                            <p:stCondLst>
                              <p:cond delay="0"/>
                            </p:stCondLst>
                            <p:childTnLst>
                              <p:par>
                                <p:cTn id="7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6" fill="hold">
                      <p:stCondLst>
                        <p:cond delay="indefinite"/>
                      </p:stCondLst>
                      <p:childTnLst>
                        <p:par>
                          <p:cTn id="727" fill="hold">
                            <p:stCondLst>
                              <p:cond delay="0"/>
                            </p:stCondLst>
                            <p:childTnLst>
                              <p:par>
                                <p:cTn id="7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1" fill="hold">
                      <p:stCondLst>
                        <p:cond delay="indefinite"/>
                      </p:stCondLst>
                      <p:childTnLst>
                        <p:par>
                          <p:cTn id="732" fill="hold">
                            <p:stCondLst>
                              <p:cond delay="0"/>
                            </p:stCondLst>
                            <p:childTnLst>
                              <p:par>
                                <p:cTn id="7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6" fill="hold">
                      <p:stCondLst>
                        <p:cond delay="indefinite"/>
                      </p:stCondLst>
                      <p:childTnLst>
                        <p:par>
                          <p:cTn id="737" fill="hold">
                            <p:stCondLst>
                              <p:cond delay="0"/>
                            </p:stCondLst>
                            <p:childTnLst>
                              <p:par>
                                <p:cTn id="7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1" fill="hold">
                      <p:stCondLst>
                        <p:cond delay="indefinite"/>
                      </p:stCondLst>
                      <p:childTnLst>
                        <p:par>
                          <p:cTn id="742" fill="hold">
                            <p:stCondLst>
                              <p:cond delay="0"/>
                            </p:stCondLst>
                            <p:childTnLst>
                              <p:par>
                                <p:cTn id="7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6" fill="hold">
                      <p:stCondLst>
                        <p:cond delay="indefinite"/>
                      </p:stCondLst>
                      <p:childTnLst>
                        <p:par>
                          <p:cTn id="747" fill="hold">
                            <p:stCondLst>
                              <p:cond delay="0"/>
                            </p:stCondLst>
                            <p:childTnLst>
                              <p:par>
                                <p:cTn id="7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751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2" fill="hold">
                      <p:stCondLst>
                        <p:cond delay="0"/>
                      </p:stCondLst>
                      <p:childTnLst>
                        <p:par>
                          <p:cTn id="753" fill="hold">
                            <p:stCondLst>
                              <p:cond delay="0"/>
                            </p:stCondLst>
                            <p:childTnLst>
                              <p:par>
                                <p:cTn id="7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7" fill="hold">
                      <p:stCondLst>
                        <p:cond delay="indefinite"/>
                      </p:stCondLst>
                      <p:childTnLst>
                        <p:par>
                          <p:cTn id="758" fill="hold">
                            <p:stCondLst>
                              <p:cond delay="0"/>
                            </p:stCondLst>
                            <p:childTnLst>
                              <p:par>
                                <p:cTn id="7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2" fill="hold">
                      <p:stCondLst>
                        <p:cond delay="indefinite"/>
                      </p:stCondLst>
                      <p:childTnLst>
                        <p:par>
                          <p:cTn id="763" fill="hold">
                            <p:stCondLst>
                              <p:cond delay="0"/>
                            </p:stCondLst>
                            <p:childTnLst>
                              <p:par>
                                <p:cTn id="7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7" fill="hold">
                      <p:stCondLst>
                        <p:cond delay="indefinite"/>
                      </p:stCondLst>
                      <p:childTnLst>
                        <p:par>
                          <p:cTn id="768" fill="hold">
                            <p:stCondLst>
                              <p:cond delay="0"/>
                            </p:stCondLst>
                            <p:childTnLst>
                              <p:par>
                                <p:cTn id="7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1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2" fill="hold">
                      <p:stCondLst>
                        <p:cond delay="indefinite"/>
                      </p:stCondLst>
                      <p:childTnLst>
                        <p:par>
                          <p:cTn id="773" fill="hold">
                            <p:stCondLst>
                              <p:cond delay="0"/>
                            </p:stCondLst>
                            <p:childTnLst>
                              <p:par>
                                <p:cTn id="7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7" fill="hold">
                      <p:stCondLst>
                        <p:cond delay="indefinite"/>
                      </p:stCondLst>
                      <p:childTnLst>
                        <p:par>
                          <p:cTn id="778" fill="hold">
                            <p:stCondLst>
                              <p:cond delay="0"/>
                            </p:stCondLst>
                            <p:childTnLst>
                              <p:par>
                                <p:cTn id="7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1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2" fill="hold">
                      <p:stCondLst>
                        <p:cond delay="indefinite"/>
                      </p:stCondLst>
                      <p:childTnLst>
                        <p:par>
                          <p:cTn id="783" fill="hold">
                            <p:stCondLst>
                              <p:cond delay="0"/>
                            </p:stCondLst>
                            <p:childTnLst>
                              <p:par>
                                <p:cTn id="7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7" fill="hold">
                      <p:stCondLst>
                        <p:cond delay="indefinite"/>
                      </p:stCondLst>
                      <p:childTnLst>
                        <p:par>
                          <p:cTn id="788" fill="hold">
                            <p:stCondLst>
                              <p:cond delay="0"/>
                            </p:stCondLst>
                            <p:childTnLst>
                              <p:par>
                                <p:cTn id="7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2" fill="hold">
                      <p:stCondLst>
                        <p:cond delay="indefinite"/>
                      </p:stCondLst>
                      <p:childTnLst>
                        <p:par>
                          <p:cTn id="793" fill="hold">
                            <p:stCondLst>
                              <p:cond delay="0"/>
                            </p:stCondLst>
                            <p:childTnLst>
                              <p:par>
                                <p:cTn id="7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7" fill="hold">
                      <p:stCondLst>
                        <p:cond delay="indefinite"/>
                      </p:stCondLst>
                      <p:childTnLst>
                        <p:par>
                          <p:cTn id="798" fill="hold">
                            <p:stCondLst>
                              <p:cond delay="0"/>
                            </p:stCondLst>
                            <p:childTnLst>
                              <p:par>
                                <p:cTn id="7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2" fill="hold">
                      <p:stCondLst>
                        <p:cond delay="indefinite"/>
                      </p:stCondLst>
                      <p:childTnLst>
                        <p:par>
                          <p:cTn id="803" fill="hold">
                            <p:stCondLst>
                              <p:cond delay="0"/>
                            </p:stCondLst>
                            <p:childTnLst>
                              <p:par>
                                <p:cTn id="8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7" fill="hold">
                      <p:stCondLst>
                        <p:cond delay="indefinite"/>
                      </p:stCondLst>
                      <p:childTnLst>
                        <p:par>
                          <p:cTn id="808" fill="hold">
                            <p:stCondLst>
                              <p:cond delay="0"/>
                            </p:stCondLst>
                            <p:childTnLst>
                              <p:par>
                                <p:cTn id="8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1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2" fill="hold">
                      <p:stCondLst>
                        <p:cond delay="indefinite"/>
                      </p:stCondLst>
                      <p:childTnLst>
                        <p:par>
                          <p:cTn id="813" fill="hold">
                            <p:stCondLst>
                              <p:cond delay="0"/>
                            </p:stCondLst>
                            <p:childTnLst>
                              <p:par>
                                <p:cTn id="8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7" fill="hold">
                      <p:stCondLst>
                        <p:cond delay="indefinite"/>
                      </p:stCondLst>
                      <p:childTnLst>
                        <p:par>
                          <p:cTn id="818" fill="hold">
                            <p:stCondLst>
                              <p:cond delay="0"/>
                            </p:stCondLst>
                            <p:childTnLst>
                              <p:par>
                                <p:cTn id="8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2" fill="hold">
                      <p:stCondLst>
                        <p:cond delay="indefinite"/>
                      </p:stCondLst>
                      <p:childTnLst>
                        <p:par>
                          <p:cTn id="823" fill="hold">
                            <p:stCondLst>
                              <p:cond delay="0"/>
                            </p:stCondLst>
                            <p:childTnLst>
                              <p:par>
                                <p:cTn id="8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7" fill="hold">
                      <p:stCondLst>
                        <p:cond delay="indefinite"/>
                      </p:stCondLst>
                      <p:childTnLst>
                        <p:par>
                          <p:cTn id="828" fill="hold">
                            <p:stCondLst>
                              <p:cond delay="0"/>
                            </p:stCondLst>
                            <p:childTnLst>
                              <p:par>
                                <p:cTn id="8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2" fill="hold">
                      <p:stCondLst>
                        <p:cond delay="indefinite"/>
                      </p:stCondLst>
                      <p:childTnLst>
                        <p:par>
                          <p:cTn id="833" fill="hold">
                            <p:stCondLst>
                              <p:cond delay="0"/>
                            </p:stCondLst>
                            <p:childTnLst>
                              <p:par>
                                <p:cTn id="8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6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7" fill="hold">
                      <p:stCondLst>
                        <p:cond delay="indefinite"/>
                      </p:stCondLst>
                      <p:childTnLst>
                        <p:par>
                          <p:cTn id="838" fill="hold">
                            <p:stCondLst>
                              <p:cond delay="0"/>
                            </p:stCondLst>
                            <p:childTnLst>
                              <p:par>
                                <p:cTn id="8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1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2" fill="hold">
                      <p:stCondLst>
                        <p:cond delay="indefinite"/>
                      </p:stCondLst>
                      <p:childTnLst>
                        <p:par>
                          <p:cTn id="843" fill="hold">
                            <p:stCondLst>
                              <p:cond delay="0"/>
                            </p:stCondLst>
                            <p:childTnLst>
                              <p:par>
                                <p:cTn id="8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7" fill="hold">
                      <p:stCondLst>
                        <p:cond delay="indefinite"/>
                      </p:stCondLst>
                      <p:childTnLst>
                        <p:par>
                          <p:cTn id="848" fill="hold">
                            <p:stCondLst>
                              <p:cond delay="0"/>
                            </p:stCondLst>
                            <p:childTnLst>
                              <p:par>
                                <p:cTn id="8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2" fill="hold">
                      <p:stCondLst>
                        <p:cond delay="indefinite"/>
                      </p:stCondLst>
                      <p:childTnLst>
                        <p:par>
                          <p:cTn id="853" fill="hold">
                            <p:stCondLst>
                              <p:cond delay="0"/>
                            </p:stCondLst>
                            <p:childTnLst>
                              <p:par>
                                <p:cTn id="8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7" fill="hold">
                      <p:stCondLst>
                        <p:cond delay="indefinite"/>
                      </p:stCondLst>
                      <p:childTnLst>
                        <p:par>
                          <p:cTn id="858" fill="hold">
                            <p:stCondLst>
                              <p:cond delay="0"/>
                            </p:stCondLst>
                            <p:childTnLst>
                              <p:par>
                                <p:cTn id="8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1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2" fill="hold">
                      <p:stCondLst>
                        <p:cond delay="indefinite"/>
                      </p:stCondLst>
                      <p:childTnLst>
                        <p:par>
                          <p:cTn id="863" fill="hold">
                            <p:stCondLst>
                              <p:cond delay="0"/>
                            </p:stCondLst>
                            <p:childTnLst>
                              <p:par>
                                <p:cTn id="8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7" fill="hold">
                      <p:stCondLst>
                        <p:cond delay="indefinite"/>
                      </p:stCondLst>
                      <p:childTnLst>
                        <p:par>
                          <p:cTn id="868" fill="hold">
                            <p:stCondLst>
                              <p:cond delay="0"/>
                            </p:stCondLst>
                            <p:childTnLst>
                              <p:par>
                                <p:cTn id="8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2" fill="hold">
                      <p:stCondLst>
                        <p:cond delay="indefinite"/>
                      </p:stCondLst>
                      <p:childTnLst>
                        <p:par>
                          <p:cTn id="873" fill="hold">
                            <p:stCondLst>
                              <p:cond delay="0"/>
                            </p:stCondLst>
                            <p:childTnLst>
                              <p:par>
                                <p:cTn id="8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82" grpId="0" animBg="1"/>
      <p:bldP spid="183" grpId="0" animBg="1"/>
      <p:bldP spid="184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3" y="791570"/>
            <a:ext cx="9978292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Отрывком какой поэмы является стихотворение   «У лукоморья дуб зелёный»?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99722" y="5707038"/>
            <a:ext cx="5549497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Поэма «Руслан и Людмила».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1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687847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Автор сказки «</a:t>
            </a:r>
            <a:r>
              <a:rPr lang="ru-RU" sz="3200" b="1" i="1" dirty="0" err="1"/>
              <a:t>Акылкарачач</a:t>
            </a:r>
            <a:r>
              <a:rPr lang="ru-RU" sz="3200" b="1" i="1" dirty="0"/>
              <a:t>» 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Это народная сказка.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7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7553145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Где учился юный </a:t>
            </a:r>
            <a:r>
              <a:rPr lang="ru-RU" sz="3200" b="1" i="1" dirty="0" err="1"/>
              <a:t>А.С.Пушкин</a:t>
            </a:r>
            <a:r>
              <a:rPr lang="ru-RU" sz="3200" b="1" i="1" dirty="0"/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В Царскосельском лицее.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3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9965041" cy="107721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Подруга дней моих суровых … </a:t>
            </a:r>
          </a:p>
          <a:p>
            <a:r>
              <a:rPr lang="ru-RU" sz="3200" b="1" i="1" dirty="0"/>
              <a:t>Продолжите стихотворения </a:t>
            </a:r>
            <a:r>
              <a:rPr lang="ru-RU" sz="3200" b="1" i="1" dirty="0" err="1"/>
              <a:t>А.С.Пушкина</a:t>
            </a:r>
            <a:r>
              <a:rPr lang="ru-RU" sz="3200" b="1" i="1" dirty="0"/>
              <a:t> «Няне».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63617" y="5707038"/>
            <a:ext cx="7632264" cy="95410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Голубка дряхлая моя, Одна в глуши лесов сосновых, давно, давно ты ждёшь меня. 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1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857356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Что такое «Цензура» 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45558" y="5707038"/>
            <a:ext cx="8405537" cy="95410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/>
              <a:t>Это государственный орган, контролировавший допуск произведений к печати.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06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791570"/>
            <a:ext cx="1038911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Кого мы называем «Солнцем русской поэзии»?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 err="1"/>
              <a:t>А.С.Пушкин</a:t>
            </a:r>
            <a:endParaRPr lang="ru-RU" sz="3200" b="1" i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19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Яркие густые краски?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Гуашь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94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651947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Чужой человек в доме?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Гость.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451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ПРИЗ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ПРИЗ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20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583036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Маленькая единица массы?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Грамм.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38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799928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Какого рода бывают имена существительные?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91270" y="5707038"/>
            <a:ext cx="6042991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Мужской, женский, средний род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63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137319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Возвышенность для альпинистов?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Гора.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8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Личинка бабочки?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Гусеница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94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48187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Печатное издание в виде сложенных листов бумаги?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Газета.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69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ПРИЗ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ПРИЗ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696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Век живи,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век учись.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0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Жить -  Родине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служить.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79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Старый друг, лучше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новых двух.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99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Семь раз отмерь,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один раз  отрежь.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201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7460380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Труд человека кормит, а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лень портит.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30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674476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Ученье - свет, а …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не ученье – тьма.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123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9010885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Как называется речь одного человека?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Монолог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36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Угадайте сказку.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«Репка».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61E0A34-4EB3-482A-B017-8BD0D1392F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687" y="1679448"/>
            <a:ext cx="7060343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5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Угадайте сказку.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«Золушка».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D2293F-5041-4ECB-8F6C-8D6FFF3864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558" y="1999494"/>
            <a:ext cx="6878472" cy="308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01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Угадайте сказку.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«Снежная Королева».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0ACE0B-C6D3-45FE-8F48-3C700E68C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558" y="1679448"/>
            <a:ext cx="6878472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17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ПРИЗ.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ПРИЗ.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10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Угадайте сказку.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«Колобок».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C18C790-C95F-4497-B835-1082EC56A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50" y="1999493"/>
            <a:ext cx="7037980" cy="308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82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Угадайте сказку.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«Красная шапочка».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BE232C-3505-4ADF-B493-4F34C05AB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558" y="1679448"/>
            <a:ext cx="6878472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2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Угадайте сказку.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«12 месяцев».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CF268C-6478-427E-B33A-7CDBF3BFC7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558" y="1679448"/>
            <a:ext cx="6878472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05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810757"/>
            <a:ext cx="11383025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Подберите к словам синонимы: бегемот, школьник, кушать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10539" y="5707038"/>
            <a:ext cx="556591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Гиппопотам , ученик, есть.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392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0918209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Подберите к словам антонимы: война, грусть, узкий.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51583" y="5707038"/>
            <a:ext cx="6397635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Мир , радость, широкий.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51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0" y="791570"/>
            <a:ext cx="11290259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/>
              <a:t>Какую форму множественного числа имеет слово «Пальто»?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Пальто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21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2" y="791570"/>
            <a:ext cx="11581806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Какой частью речи  являются слова</a:t>
            </a:r>
            <a:r>
              <a:rPr lang="ru-RU" sz="3200" b="1" i="1" dirty="0">
                <a:solidFill>
                  <a:srgbClr val="FF0000"/>
                </a:solidFill>
              </a:rPr>
              <a:t> у, в, под, на, около, за?</a:t>
            </a:r>
            <a:r>
              <a:rPr lang="ru-RU" sz="3200" b="1" i="1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bg2"/>
                </a:solidFill>
              </a:rPr>
              <a:t>Предлог</a:t>
            </a:r>
            <a:endParaRPr lang="ru-RU" sz="3200" b="1" i="1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2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791570"/>
            <a:ext cx="11064972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Как называются устойчивые сочетания слов?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Фразеологизмы.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37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671" y="791570"/>
            <a:ext cx="11091477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К какому жанру относится сказка « Царевна – лягушка»?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45558" y="1999494"/>
            <a:ext cx="6878472" cy="3084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МЕСТО ДЛЯ ВСТАВКИ ИЗОБРАЖЕНИЯ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0072" y="5707039"/>
            <a:ext cx="15126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3445" y="5707038"/>
            <a:ext cx="4735773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ru-RU" sz="3200" b="1" i="1" dirty="0"/>
              <a:t>Волшебную.</a:t>
            </a: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11395881" y="6114197"/>
            <a:ext cx="796119" cy="74380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69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igra"/>
  <p:tag name="ISPRING_RESOURCE_PATHS_HASH_2" val="d5de1aabb4e56473b02a2a78ec7054bacfc35e2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721</Words>
  <Application>Microsoft Office PowerPoint</Application>
  <PresentationFormat>Широкоэкранный</PresentationFormat>
  <Paragraphs>342</Paragraphs>
  <Slides>36</Slides>
  <Notes>36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igra</dc:title>
  <dc:creator>Георгий Аствацатуров</dc:creator>
  <cp:lastModifiedBy>Пользователь</cp:lastModifiedBy>
  <cp:revision>33</cp:revision>
  <dcterms:created xsi:type="dcterms:W3CDTF">2017-08-05T04:53:38Z</dcterms:created>
  <dcterms:modified xsi:type="dcterms:W3CDTF">2023-12-05T07:19:32Z</dcterms:modified>
</cp:coreProperties>
</file>