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07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27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722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4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001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532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550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66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402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703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79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E5BE34D-84DC-454C-96F9-B38650A29B9F}" type="datetimeFigureOut">
              <a:rPr lang="ru-RU" smtClean="0"/>
              <a:t>14.12.2023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E811797-D3CE-4C3F-83EE-25891C338D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75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1 часть 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012" y="390697"/>
            <a:ext cx="11296996" cy="6159731"/>
          </a:xfrm>
        </p:spPr>
      </p:pic>
    </p:spTree>
    <p:extLst>
      <p:ext uri="{BB962C8B-B14F-4D97-AF65-F5344CB8AC3E}">
        <p14:creationId xmlns:p14="http://schemas.microsoft.com/office/powerpoint/2010/main" val="382310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27273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13" y="415636"/>
            <a:ext cx="4572000" cy="604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4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78" y="792480"/>
            <a:ext cx="6625244" cy="552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6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48505" cy="14387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b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628" y="365125"/>
            <a:ext cx="4332029" cy="613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b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345" y="464877"/>
            <a:ext cx="4821383" cy="583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5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8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lang="ru-RU" sz="8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345" y="224444"/>
            <a:ext cx="6185279" cy="641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1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2 часть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8764" y="329719"/>
            <a:ext cx="11330247" cy="622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21212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272</TotalTime>
  <Words>4</Words>
  <Application>Microsoft Office PowerPoint</Application>
  <PresentationFormat>Широкоэкранный</PresentationFormat>
  <Paragraphs>4</Paragraphs>
  <Slides>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Corbel</vt:lpstr>
      <vt:lpstr>Times New Roman</vt:lpstr>
      <vt:lpstr>Базис</vt:lpstr>
      <vt:lpstr>Презентация PowerPoint</vt:lpstr>
      <vt:lpstr>                  </vt:lpstr>
      <vt:lpstr>Презентация PowerPoint</vt:lpstr>
      <vt:lpstr>                                    </vt:lpstr>
      <vt:lpstr>                                           </vt:lpstr>
      <vt:lpstr>                        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ВРАЧ</dc:title>
  <dc:creator>Пользователь Windows</dc:creator>
  <cp:lastModifiedBy>Пользователь Windows</cp:lastModifiedBy>
  <cp:revision>11</cp:revision>
  <dcterms:created xsi:type="dcterms:W3CDTF">2023-12-14T07:38:49Z</dcterms:created>
  <dcterms:modified xsi:type="dcterms:W3CDTF">2023-12-14T12:20:48Z</dcterms:modified>
</cp:coreProperties>
</file>