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658" y="4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6C036-54EB-4B03-89A0-C48683F1E051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4EA38-947B-400C-A062-A713DEFDC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310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6C036-54EB-4B03-89A0-C48683F1E051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4EA38-947B-400C-A062-A713DEFDC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291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6C036-54EB-4B03-89A0-C48683F1E051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4EA38-947B-400C-A062-A713DEFDC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143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6C036-54EB-4B03-89A0-C48683F1E051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4EA38-947B-400C-A062-A713DEFDC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450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6C036-54EB-4B03-89A0-C48683F1E051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4EA38-947B-400C-A062-A713DEFDC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647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6C036-54EB-4B03-89A0-C48683F1E051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4EA38-947B-400C-A062-A713DEFDC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360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6C036-54EB-4B03-89A0-C48683F1E051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4EA38-947B-400C-A062-A713DEFDC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569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6C036-54EB-4B03-89A0-C48683F1E051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4EA38-947B-400C-A062-A713DEFDC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651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6C036-54EB-4B03-89A0-C48683F1E051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4EA38-947B-400C-A062-A713DEFDC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195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6C036-54EB-4B03-89A0-C48683F1E051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4EA38-947B-400C-A062-A713DEFDC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0206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46C036-54EB-4B03-89A0-C48683F1E051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4EA38-947B-400C-A062-A713DEFDC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50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46C036-54EB-4B03-89A0-C48683F1E051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4EA38-947B-400C-A062-A713DEFDCD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4369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2.png"/><Relationship Id="rId4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emf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933" y="1950443"/>
            <a:ext cx="6336439" cy="24794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780" y="1237673"/>
            <a:ext cx="3786153" cy="319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8649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520" y="831271"/>
            <a:ext cx="4749245" cy="553525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Улыбающееся лицо 8"/>
          <p:cNvSpPr/>
          <p:nvPr/>
        </p:nvSpPr>
        <p:spPr>
          <a:xfrm>
            <a:off x="2872508" y="1099126"/>
            <a:ext cx="5745018" cy="5153891"/>
          </a:xfrm>
          <a:prstGeom prst="smileyFac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76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170198" y="665018"/>
            <a:ext cx="10393729" cy="5598685"/>
          </a:xfrm>
          <a:prstGeom prst="rect">
            <a:avLst/>
          </a:prstGeom>
        </p:spPr>
      </p:pic>
      <p:pic>
        <p:nvPicPr>
          <p:cNvPr id="5" name="09 (23) Unit 12. Ex.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3155" y="303515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65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2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22966" y="1108363"/>
            <a:ext cx="8946067" cy="5283200"/>
          </a:xfrm>
          <a:prstGeom prst="rect">
            <a:avLst/>
          </a:prstGeom>
        </p:spPr>
      </p:pic>
      <p:pic>
        <p:nvPicPr>
          <p:cNvPr id="5" name="10 (24) Unit 12. Ex.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3220" y="339248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98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7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65275"/>
          </a:xfrm>
        </p:spPr>
        <p:txBody>
          <a:bodyPr>
            <a:normAutofit/>
          </a:bodyPr>
          <a:lstStyle/>
          <a:p>
            <a:pPr algn="ctr"/>
            <a:r>
              <a:rPr lang="en-US" sz="8800" dirty="0" err="1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Yy</a:t>
            </a:r>
            <a:endParaRPr lang="ru-RU" sz="8800" dirty="0">
              <a:solidFill>
                <a:srgbClr val="FF0000"/>
              </a:solidFill>
            </a:endParaRPr>
          </a:p>
        </p:txBody>
      </p:sp>
      <p:pic>
        <p:nvPicPr>
          <p:cNvPr id="6" name="11 (25) Unit 12. Ex. 2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3271" y="3711432"/>
            <a:ext cx="487363" cy="487362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964" y="2013312"/>
            <a:ext cx="9370508" cy="9760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5020" y="2775674"/>
            <a:ext cx="4184072" cy="44019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7619" y="3392488"/>
            <a:ext cx="4014150" cy="274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8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4919" y="3706706"/>
            <a:ext cx="3263074" cy="28171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7993" y="3706706"/>
            <a:ext cx="2102787" cy="27125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2287" y="3630670"/>
            <a:ext cx="1854359" cy="27197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8152" y="3706705"/>
            <a:ext cx="2378739" cy="2712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303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dirty="0" smtClean="0">
                <a:latin typeface="Arial Rounded MT Bold" panose="020F0704030504030204" pitchFamily="34" charset="0"/>
              </a:rPr>
              <a:t>I bought one toy boat,</a:t>
            </a:r>
          </a:p>
          <a:p>
            <a:pPr marL="0" indent="0" algn="ctr">
              <a:buNone/>
            </a:pPr>
            <a:r>
              <a:rPr lang="en-US" sz="4800" dirty="0" smtClean="0">
                <a:latin typeface="Arial Rounded MT Bold" panose="020F0704030504030204" pitchFamily="34" charset="0"/>
              </a:rPr>
              <a:t>You bought two toy boats.</a:t>
            </a:r>
            <a:endParaRPr lang="ru-RU" sz="4800" dirty="0"/>
          </a:p>
        </p:txBody>
      </p:sp>
      <p:pic>
        <p:nvPicPr>
          <p:cNvPr id="1028" name="Picture 4" descr="https://goodwin-shop.ru/wp-content/uploads/2020/05/31738.15901875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340" y="3553692"/>
            <a:ext cx="2758208" cy="275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3142" y="3635809"/>
            <a:ext cx="2755631" cy="2755631"/>
          </a:xfrm>
          <a:prstGeom prst="rect">
            <a:avLst/>
          </a:prstGeom>
        </p:spPr>
      </p:pic>
      <p:pic>
        <p:nvPicPr>
          <p:cNvPr id="7" name="Picture 4" descr="https://goodwin-shop.ru/wp-content/uploads/2020/05/31738.15901875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485" y="3770746"/>
            <a:ext cx="2758208" cy="275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8307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24" t="-3580" r="28219"/>
          <a:stretch/>
        </p:blipFill>
        <p:spPr>
          <a:xfrm>
            <a:off x="5993047" y="1246146"/>
            <a:ext cx="2207492" cy="51781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08" t="204" r="26329"/>
          <a:stretch/>
        </p:blipFill>
        <p:spPr>
          <a:xfrm>
            <a:off x="4221017" y="9236"/>
            <a:ext cx="2050473" cy="44566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67" y="365125"/>
            <a:ext cx="2313523" cy="37358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896" y="-1"/>
            <a:ext cx="3227346" cy="38352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800" y="2046577"/>
            <a:ext cx="2772922" cy="39077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65" y="3122551"/>
            <a:ext cx="3062936" cy="356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334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626006" y="1856510"/>
            <a:ext cx="10149502" cy="3472872"/>
          </a:xfrm>
          <a:prstGeom prst="rect">
            <a:avLst/>
          </a:prstGeom>
        </p:spPr>
      </p:pic>
      <p:pic>
        <p:nvPicPr>
          <p:cNvPr id="5" name="08 (22) Unit 12. Ex.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17416" y="70917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0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0982" y="32886"/>
            <a:ext cx="5430982" cy="6724563"/>
          </a:xfrm>
          <a:prstGeom prst="rect">
            <a:avLst/>
          </a:prstGeom>
        </p:spPr>
      </p:pic>
      <p:sp>
        <p:nvSpPr>
          <p:cNvPr id="9" name="Улыбающееся лицо 8"/>
          <p:cNvSpPr/>
          <p:nvPr/>
        </p:nvSpPr>
        <p:spPr>
          <a:xfrm>
            <a:off x="2419927" y="1108363"/>
            <a:ext cx="5745018" cy="5153891"/>
          </a:xfrm>
          <a:prstGeom prst="smileyFac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97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927" y="242093"/>
            <a:ext cx="6322797" cy="632279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2623127" y="1182254"/>
            <a:ext cx="5745018" cy="5153891"/>
          </a:xfrm>
          <a:prstGeom prst="smileyFac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57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036" y="148491"/>
            <a:ext cx="4747491" cy="669034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Улыбающееся лицо 8"/>
          <p:cNvSpPr/>
          <p:nvPr/>
        </p:nvSpPr>
        <p:spPr>
          <a:xfrm>
            <a:off x="2909454" y="1145309"/>
            <a:ext cx="5745018" cy="5153891"/>
          </a:xfrm>
          <a:prstGeom prst="smileyFac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94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306" y="101600"/>
            <a:ext cx="6624421" cy="662442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Улыбающееся лицо 8"/>
          <p:cNvSpPr/>
          <p:nvPr/>
        </p:nvSpPr>
        <p:spPr>
          <a:xfrm>
            <a:off x="2872508" y="1027906"/>
            <a:ext cx="5745018" cy="5153891"/>
          </a:xfrm>
          <a:prstGeom prst="smileyFac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53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129" y="358413"/>
            <a:ext cx="5463775" cy="649287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Улыбающееся лицо 8"/>
          <p:cNvSpPr/>
          <p:nvPr/>
        </p:nvSpPr>
        <p:spPr>
          <a:xfrm>
            <a:off x="2872508" y="1027906"/>
            <a:ext cx="5745018" cy="5153891"/>
          </a:xfrm>
          <a:prstGeom prst="smileyFac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56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13</Words>
  <Application>Microsoft Office PowerPoint</Application>
  <PresentationFormat>Широкоэкранный</PresentationFormat>
  <Paragraphs>3</Paragraphs>
  <Slides>14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Arial Rounded MT Bold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Yy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2024-04-07T18:54:22Z</dcterms:created>
  <dcterms:modified xsi:type="dcterms:W3CDTF">2024-04-11T18:33:58Z</dcterms:modified>
</cp:coreProperties>
</file>