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7FF1-FD51-40E0-8649-24009AF17EDC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64C5E-F6C8-4F62-8AEB-0DFBAD68A7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081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7FF1-FD51-40E0-8649-24009AF17EDC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64C5E-F6C8-4F62-8AEB-0DFBAD68A7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9005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7FF1-FD51-40E0-8649-24009AF17EDC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64C5E-F6C8-4F62-8AEB-0DFBAD68A7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88768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7FF1-FD51-40E0-8649-24009AF17EDC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64C5E-F6C8-4F62-8AEB-0DFBAD68A7F2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27771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7FF1-FD51-40E0-8649-24009AF17EDC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64C5E-F6C8-4F62-8AEB-0DFBAD68A7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3410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7FF1-FD51-40E0-8649-24009AF17EDC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64C5E-F6C8-4F62-8AEB-0DFBAD68A7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6560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7FF1-FD51-40E0-8649-24009AF17EDC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64C5E-F6C8-4F62-8AEB-0DFBAD68A7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6157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7FF1-FD51-40E0-8649-24009AF17EDC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64C5E-F6C8-4F62-8AEB-0DFBAD68A7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1350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7FF1-FD51-40E0-8649-24009AF17EDC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64C5E-F6C8-4F62-8AEB-0DFBAD68A7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2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7FF1-FD51-40E0-8649-24009AF17EDC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64C5E-F6C8-4F62-8AEB-0DFBAD68A7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33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7FF1-FD51-40E0-8649-24009AF17EDC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64C5E-F6C8-4F62-8AEB-0DFBAD68A7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7705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7FF1-FD51-40E0-8649-24009AF17EDC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64C5E-F6C8-4F62-8AEB-0DFBAD68A7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165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7FF1-FD51-40E0-8649-24009AF17EDC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64C5E-F6C8-4F62-8AEB-0DFBAD68A7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132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7FF1-FD51-40E0-8649-24009AF17EDC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64C5E-F6C8-4F62-8AEB-0DFBAD68A7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407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7FF1-FD51-40E0-8649-24009AF17EDC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64C5E-F6C8-4F62-8AEB-0DFBAD68A7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509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7FF1-FD51-40E0-8649-24009AF17EDC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64C5E-F6C8-4F62-8AEB-0DFBAD68A7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910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77FF1-FD51-40E0-8649-24009AF17EDC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264C5E-F6C8-4F62-8AEB-0DFBAD68A7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59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C5D77FF1-FD51-40E0-8649-24009AF17EDC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7E264C5E-F6C8-4F62-8AEB-0DFBAD68A7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88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104CB5-3C90-4FE7-B4E0-6DD1625AF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4" y="1625682"/>
            <a:ext cx="10364451" cy="1596177"/>
          </a:xfrm>
        </p:spPr>
        <p:txBody>
          <a:bodyPr>
            <a:noAutofit/>
          </a:bodyPr>
          <a:lstStyle/>
          <a:p>
            <a:r>
              <a:rPr lang="ru-RU" sz="4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Окружающий мир.</a:t>
            </a:r>
            <a:br>
              <a:rPr lang="ru-RU" sz="4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класс.</a:t>
            </a:r>
          </a:p>
        </p:txBody>
      </p:sp>
    </p:spTree>
    <p:extLst>
      <p:ext uri="{BB962C8B-B14F-4D97-AF65-F5344CB8AC3E}">
        <p14:creationId xmlns:p14="http://schemas.microsoft.com/office/powerpoint/2010/main" val="20385180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05F853D-C8FF-4D15-B9AB-DBC5D2FABF54}"/>
              </a:ext>
            </a:extLst>
          </p:cNvPr>
          <p:cNvSpPr txBox="1"/>
          <p:nvPr/>
        </p:nvSpPr>
        <p:spPr>
          <a:xfrm>
            <a:off x="1086678" y="1328437"/>
            <a:ext cx="10177670" cy="19510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Все ли учебные задачи урока мы выполнили?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Что вам особенно понравилось на уроке?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О чём ещё хочется узнать? </a:t>
            </a:r>
          </a:p>
        </p:txBody>
      </p:sp>
    </p:spTree>
    <p:extLst>
      <p:ext uri="{BB962C8B-B14F-4D97-AF65-F5344CB8AC3E}">
        <p14:creationId xmlns:p14="http://schemas.microsoft.com/office/powerpoint/2010/main" val="1468264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1788B76-A236-4D4D-B793-57C54037453A}"/>
              </a:ext>
            </a:extLst>
          </p:cNvPr>
          <p:cNvSpPr txBox="1"/>
          <p:nvPr/>
        </p:nvSpPr>
        <p:spPr>
          <a:xfrm>
            <a:off x="768626" y="1422583"/>
            <a:ext cx="10787270" cy="28379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Домашнее задание </a:t>
            </a:r>
            <a:endParaRPr lang="ru-RU" sz="28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Учебник: с.100-105 – читать.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Рабочая тетрадь: №4, 5 (с.68).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Найти и принести фотографии, выполнить рисунки Кремля. Для тех, кто был в Кремле, — подготовить рассказ о своей поездке. </a:t>
            </a:r>
          </a:p>
        </p:txBody>
      </p:sp>
    </p:spTree>
    <p:extLst>
      <p:ext uri="{BB962C8B-B14F-4D97-AF65-F5344CB8AC3E}">
        <p14:creationId xmlns:p14="http://schemas.microsoft.com/office/powerpoint/2010/main" val="1707240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5B1D541-277D-4E47-A5BC-F0FE9B8D1CA0}"/>
              </a:ext>
            </a:extLst>
          </p:cNvPr>
          <p:cNvSpPr txBox="1"/>
          <p:nvPr/>
        </p:nvSpPr>
        <p:spPr>
          <a:xfrm>
            <a:off x="1232452" y="995672"/>
            <a:ext cx="10018644" cy="32888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Когда была основана Москва?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Кто был основателем?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Где был заложен город?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Что такое план города?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Что изображено на гербе Москвы? </a:t>
            </a:r>
          </a:p>
        </p:txBody>
      </p:sp>
      <p:pic>
        <p:nvPicPr>
          <p:cNvPr id="1026" name="Picture 2" descr="Васильевский собор в Москве (62 фото)">
            <a:extLst>
              <a:ext uri="{FF2B5EF4-FFF2-40B4-BE49-F238E27FC236}">
                <a16:creationId xmlns:a16="http://schemas.microsoft.com/office/drawing/2014/main" id="{842721DA-F39C-4BC0-BBD7-EA24A135BD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4834" y="381000"/>
            <a:ext cx="4572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9871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4DC21DD-D5D1-4898-A984-7495E393E539}"/>
              </a:ext>
            </a:extLst>
          </p:cNvPr>
          <p:cNvSpPr txBox="1"/>
          <p:nvPr/>
        </p:nvSpPr>
        <p:spPr>
          <a:xfrm>
            <a:off x="768626" y="466169"/>
            <a:ext cx="10429461" cy="57562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Москва, Москва!.. Люблю тебя, как сын, </a:t>
            </a:r>
          </a:p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русский, — сильно, пламенно и нежно. </a:t>
            </a:r>
          </a:p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Люблю священный блеск твоих седин </a:t>
            </a:r>
          </a:p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этот Кремль, зубчатый, безмятежный. </a:t>
            </a:r>
          </a:p>
          <a:p>
            <a:pPr indent="2610485" algn="ctr">
              <a:lnSpc>
                <a:spcPct val="115000"/>
              </a:lnSpc>
              <a:spcAft>
                <a:spcPts val="800"/>
              </a:spcAft>
            </a:pPr>
            <a:r>
              <a:rPr lang="ru-RU" sz="24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М. Лермонтов 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О какой достопримечательности Москвы говорится в стихотворении?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Предположите, о чем мы будем говорить на уроке.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Прочитайте тему урока на с.100 учебника. </a:t>
            </a:r>
            <a:endParaRPr lang="ru-RU" sz="2400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Кто уже видел Кремль? Вы будете моими помощниками на уроке.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Какие учебные задачи мы поставим перед собой?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А что говорит об этом Муравьишка? Прочитайте. </a:t>
            </a:r>
          </a:p>
        </p:txBody>
      </p:sp>
    </p:spTree>
    <p:extLst>
      <p:ext uri="{BB962C8B-B14F-4D97-AF65-F5344CB8AC3E}">
        <p14:creationId xmlns:p14="http://schemas.microsoft.com/office/powerpoint/2010/main" val="937049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D5C1109-4666-4EA6-9A5B-FF2E37C4371F}"/>
              </a:ext>
            </a:extLst>
          </p:cNvPr>
          <p:cNvSpPr txBox="1"/>
          <p:nvPr/>
        </p:nvSpPr>
        <p:spPr>
          <a:xfrm>
            <a:off x="503584" y="1405905"/>
            <a:ext cx="11198086" cy="2632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Тема: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Московский Кремль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800" b="1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Цели: 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познакомить с достопримечательностями Московского Кремля; в доступной форме представить сведения из истории, связанные с Московским Кремлём и его архитектурными памятниками; воспитывать чувство любви к своей стране, гордость за неё. </a:t>
            </a:r>
          </a:p>
        </p:txBody>
      </p:sp>
    </p:spTree>
    <p:extLst>
      <p:ext uri="{BB962C8B-B14F-4D97-AF65-F5344CB8AC3E}">
        <p14:creationId xmlns:p14="http://schemas.microsoft.com/office/powerpoint/2010/main" val="23533512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844FB6F-BBEB-4D63-9D24-25FE1E2C58A0}"/>
              </a:ext>
            </a:extLst>
          </p:cNvPr>
          <p:cNvSpPr txBox="1"/>
          <p:nvPr/>
        </p:nvSpPr>
        <p:spPr>
          <a:xfrm>
            <a:off x="450574" y="1047133"/>
            <a:ext cx="8070574" cy="4314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sz="24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Беседа, работа по учебнику 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Что вы знаете о Кремле? 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Прочитайте текст на с.100—101 учебника. Задайте вопросы по тексту. 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Прочитайте задание 1 на с.101. 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Что вы можете рассказать об этих достопримечательностях?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499BCCE-53F8-4BFA-9D47-3DB1F13983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4240" y="600597"/>
            <a:ext cx="4107760" cy="543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797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886AEEA-4A62-4AD7-AF82-DD5321C24533}"/>
              </a:ext>
            </a:extLst>
          </p:cNvPr>
          <p:cNvSpPr txBox="1"/>
          <p:nvPr/>
        </p:nvSpPr>
        <p:spPr>
          <a:xfrm>
            <a:off x="569844" y="1862580"/>
            <a:ext cx="4306956" cy="2606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Выполнение заданий в рабочей тетради </a:t>
            </a:r>
          </a:p>
          <a:p>
            <a:pPr>
              <a:lnSpc>
                <a:spcPct val="150000"/>
              </a:lnSpc>
            </a:pPr>
            <a:r>
              <a:rPr lang="ru-RU" sz="2800" b="1" i="1" dirty="0">
                <a:latin typeface="Times New Roman" panose="02020603050405020304" pitchFamily="18" charset="0"/>
              </a:rPr>
              <a:t>№1, с.65</a:t>
            </a:r>
          </a:p>
          <a:p>
            <a:pPr>
              <a:lnSpc>
                <a:spcPct val="150000"/>
              </a:lnSpc>
            </a:pPr>
            <a:r>
              <a:rPr lang="ru-RU" sz="2800" b="1" i="1" dirty="0">
                <a:latin typeface="Times New Roman" panose="02020603050405020304" pitchFamily="18" charset="0"/>
              </a:rPr>
              <a:t>№2, с.67</a:t>
            </a:r>
            <a:endParaRPr lang="ru-RU" sz="280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B4C14D1-5DED-4A93-B0A0-455BB82750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4235" y="592697"/>
            <a:ext cx="6547765" cy="5304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4845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D34CEB72-3997-4AB2-A19E-AA7AB5D675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6709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77F8CC7-C0C6-484D-99D0-956E3B1E8C07}"/>
              </a:ext>
            </a:extLst>
          </p:cNvPr>
          <p:cNvSpPr txBox="1"/>
          <p:nvPr/>
        </p:nvSpPr>
        <p:spPr>
          <a:xfrm>
            <a:off x="344556" y="1671280"/>
            <a:ext cx="7421217" cy="15822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</a:pPr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по учебнику 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Учащиеся читают текст на с.102 - 105, отвечают на вопросы. Затем рассматривают фотографии, достопримечательности, изображенные на них.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DC07F75-0FFF-4F30-AB64-82D698A281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2940" y="537569"/>
            <a:ext cx="4109060" cy="5432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150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886AEEA-4A62-4AD7-AF82-DD5321C24533}"/>
              </a:ext>
            </a:extLst>
          </p:cNvPr>
          <p:cNvSpPr txBox="1"/>
          <p:nvPr/>
        </p:nvSpPr>
        <p:spPr>
          <a:xfrm>
            <a:off x="569844" y="1862580"/>
            <a:ext cx="4306956" cy="2608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Выполнение задания в рабочей тетради 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№</a:t>
            </a:r>
            <a:r>
              <a:rPr lang="ru-RU" sz="2800" b="1" i="1" dirty="0">
                <a:solidFill>
                  <a:prstClr val="black"/>
                </a:solidFill>
                <a:latin typeface="Times New Roman" panose="02020603050405020304" pitchFamily="18" charset="0"/>
              </a:rPr>
              <a:t>3</a:t>
            </a:r>
            <a:r>
              <a:rPr kumimoji="0" lang="ru-RU" sz="2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 с.67</a:t>
            </a:r>
          </a:p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B4C14D1-5DED-4A93-B0A0-455BB82750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4235" y="592697"/>
            <a:ext cx="6547765" cy="5304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9752661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25</TotalTime>
  <Words>351</Words>
  <Application>Microsoft Office PowerPoint</Application>
  <PresentationFormat>Широкоэкранный</PresentationFormat>
  <Paragraphs>38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Times New Roman</vt:lpstr>
      <vt:lpstr>Tw Cen MT</vt:lpstr>
      <vt:lpstr>Капля</vt:lpstr>
      <vt:lpstr>Окружающий мир.  2 класс.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Татьяна</cp:lastModifiedBy>
  <cp:revision>2</cp:revision>
  <dcterms:created xsi:type="dcterms:W3CDTF">2024-06-06T08:34:08Z</dcterms:created>
  <dcterms:modified xsi:type="dcterms:W3CDTF">2024-06-06T09:00:00Z</dcterms:modified>
</cp:coreProperties>
</file>