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8288000" cy="10287000"/>
  <p:notesSz cx="6858000" cy="9144000"/>
  <p:embeddedFontLst>
    <p:embeddedFont>
      <p:font typeface="Open Sans" panose="020B0606030504020204" pitchFamily="34" charset="0"/>
      <p:regular r:id="rId9"/>
    </p:embeddedFont>
    <p:embeddedFont>
      <p:font typeface="Open Sans Bold" panose="020B0806030504020204" charset="0"/>
      <p:regular r:id="rId10"/>
    </p:embeddedFont>
    <p:embeddedFont>
      <p:font typeface="Roboto" panose="02000000000000000000" pitchFamily="2" charset="0"/>
      <p:regular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2" d="100"/>
          <a:sy n="42" d="100"/>
        </p:scale>
        <p:origin x="912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sv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10" Type="http://schemas.openxmlformats.org/officeDocument/2006/relationships/image" Target="../media/image23.png"/><Relationship Id="rId4" Type="http://schemas.openxmlformats.org/officeDocument/2006/relationships/image" Target="../media/image17.svg"/><Relationship Id="rId9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0.png"/><Relationship Id="rId7" Type="http://schemas.openxmlformats.org/officeDocument/2006/relationships/image" Target="../media/image2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11" Type="http://schemas.openxmlformats.org/officeDocument/2006/relationships/image" Target="../media/image26.jpeg"/><Relationship Id="rId5" Type="http://schemas.openxmlformats.org/officeDocument/2006/relationships/image" Target="../media/image16.png"/><Relationship Id="rId10" Type="http://schemas.openxmlformats.org/officeDocument/2006/relationships/image" Target="../media/image25.jpeg"/><Relationship Id="rId4" Type="http://schemas.openxmlformats.org/officeDocument/2006/relationships/image" Target="../media/image21.svg"/><Relationship Id="rId9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10" Type="http://schemas.openxmlformats.org/officeDocument/2006/relationships/image" Target="../media/image34.svg"/><Relationship Id="rId4" Type="http://schemas.openxmlformats.org/officeDocument/2006/relationships/image" Target="../media/image28.svg"/><Relationship Id="rId9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3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17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0.png"/><Relationship Id="rId7" Type="http://schemas.openxmlformats.org/officeDocument/2006/relationships/image" Target="../media/image2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21.svg"/><Relationship Id="rId9" Type="http://schemas.openxmlformats.org/officeDocument/2006/relationships/image" Target="../media/image3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3444" b="-13444"/>
            </a:stretch>
          </a:blipFill>
        </p:spPr>
      </p:sp>
      <p:sp>
        <p:nvSpPr>
          <p:cNvPr id="3" name="Freeform 3"/>
          <p:cNvSpPr/>
          <p:nvPr/>
        </p:nvSpPr>
        <p:spPr>
          <a:xfrm rot="-5400000">
            <a:off x="5488048" y="-1292386"/>
            <a:ext cx="7081484" cy="13158163"/>
          </a:xfrm>
          <a:custGeom>
            <a:avLst/>
            <a:gdLst/>
            <a:ahLst/>
            <a:cxnLst/>
            <a:rect l="l" t="t" r="r" b="b"/>
            <a:pathLst>
              <a:path w="7081484" h="13158163">
                <a:moveTo>
                  <a:pt x="0" y="0"/>
                </a:moveTo>
                <a:lnTo>
                  <a:pt x="7081483" y="0"/>
                </a:lnTo>
                <a:lnTo>
                  <a:pt x="7081483" y="13158162"/>
                </a:lnTo>
                <a:lnTo>
                  <a:pt x="0" y="1315816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5971907" y="6832806"/>
            <a:ext cx="6344186" cy="196093"/>
          </a:xfrm>
          <a:custGeom>
            <a:avLst/>
            <a:gdLst/>
            <a:ahLst/>
            <a:cxnLst/>
            <a:rect l="l" t="t" r="r" b="b"/>
            <a:pathLst>
              <a:path w="6344186" h="196093">
                <a:moveTo>
                  <a:pt x="0" y="0"/>
                </a:moveTo>
                <a:lnTo>
                  <a:pt x="6344186" y="0"/>
                </a:lnTo>
                <a:lnTo>
                  <a:pt x="6344186" y="196093"/>
                </a:lnTo>
                <a:lnTo>
                  <a:pt x="0" y="19609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795815" y="-3898990"/>
            <a:ext cx="16230600" cy="5214080"/>
          </a:xfrm>
          <a:custGeom>
            <a:avLst/>
            <a:gdLst/>
            <a:ahLst/>
            <a:cxnLst/>
            <a:rect l="l" t="t" r="r" b="b"/>
            <a:pathLst>
              <a:path w="16230600" h="5214080">
                <a:moveTo>
                  <a:pt x="0" y="0"/>
                </a:moveTo>
                <a:lnTo>
                  <a:pt x="16230600" y="0"/>
                </a:lnTo>
                <a:lnTo>
                  <a:pt x="16230600" y="5214080"/>
                </a:lnTo>
                <a:lnTo>
                  <a:pt x="0" y="521408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553325" y="-7354404"/>
            <a:ext cx="5565988" cy="9193073"/>
          </a:xfrm>
          <a:custGeom>
            <a:avLst/>
            <a:gdLst/>
            <a:ahLst/>
            <a:cxnLst/>
            <a:rect l="l" t="t" r="r" b="b"/>
            <a:pathLst>
              <a:path w="5565988" h="9193073">
                <a:moveTo>
                  <a:pt x="0" y="0"/>
                </a:moveTo>
                <a:lnTo>
                  <a:pt x="5565988" y="0"/>
                </a:lnTo>
                <a:lnTo>
                  <a:pt x="5565988" y="9193074"/>
                </a:lnTo>
                <a:lnTo>
                  <a:pt x="0" y="919307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487818" y="9267825"/>
            <a:ext cx="16230600" cy="5214080"/>
          </a:xfrm>
          <a:custGeom>
            <a:avLst/>
            <a:gdLst/>
            <a:ahLst/>
            <a:cxnLst/>
            <a:rect l="l" t="t" r="r" b="b"/>
            <a:pathLst>
              <a:path w="16230600" h="5214080">
                <a:moveTo>
                  <a:pt x="0" y="0"/>
                </a:moveTo>
                <a:lnTo>
                  <a:pt x="16230600" y="0"/>
                </a:lnTo>
                <a:lnTo>
                  <a:pt x="16230600" y="5214080"/>
                </a:lnTo>
                <a:lnTo>
                  <a:pt x="0" y="521408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670670" y="8227172"/>
            <a:ext cx="5565988" cy="9193073"/>
          </a:xfrm>
          <a:custGeom>
            <a:avLst/>
            <a:gdLst/>
            <a:ahLst/>
            <a:cxnLst/>
            <a:rect l="l" t="t" r="r" b="b"/>
            <a:pathLst>
              <a:path w="5565988" h="9193073">
                <a:moveTo>
                  <a:pt x="0" y="0"/>
                </a:moveTo>
                <a:lnTo>
                  <a:pt x="5565988" y="0"/>
                </a:lnTo>
                <a:lnTo>
                  <a:pt x="5565988" y="9193073"/>
                </a:lnTo>
                <a:lnTo>
                  <a:pt x="0" y="919307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flipH="1">
            <a:off x="13275337" y="-7354404"/>
            <a:ext cx="5565988" cy="9193073"/>
          </a:xfrm>
          <a:custGeom>
            <a:avLst/>
            <a:gdLst/>
            <a:ahLst/>
            <a:cxnLst/>
            <a:rect l="l" t="t" r="r" b="b"/>
            <a:pathLst>
              <a:path w="5565988" h="9193073">
                <a:moveTo>
                  <a:pt x="5565988" y="0"/>
                </a:moveTo>
                <a:lnTo>
                  <a:pt x="0" y="0"/>
                </a:lnTo>
                <a:lnTo>
                  <a:pt x="0" y="9193074"/>
                </a:lnTo>
                <a:lnTo>
                  <a:pt x="5565988" y="9193074"/>
                </a:lnTo>
                <a:lnTo>
                  <a:pt x="5565988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flipH="1">
            <a:off x="-553325" y="8448330"/>
            <a:ext cx="5565988" cy="9193073"/>
          </a:xfrm>
          <a:custGeom>
            <a:avLst/>
            <a:gdLst/>
            <a:ahLst/>
            <a:cxnLst/>
            <a:rect l="l" t="t" r="r" b="b"/>
            <a:pathLst>
              <a:path w="5565988" h="9193073">
                <a:moveTo>
                  <a:pt x="5565988" y="0"/>
                </a:moveTo>
                <a:lnTo>
                  <a:pt x="0" y="0"/>
                </a:lnTo>
                <a:lnTo>
                  <a:pt x="0" y="9193074"/>
                </a:lnTo>
                <a:lnTo>
                  <a:pt x="5565988" y="9193074"/>
                </a:lnTo>
                <a:lnTo>
                  <a:pt x="5565988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521695">
            <a:off x="-1735152" y="1731197"/>
            <a:ext cx="4390055" cy="4932646"/>
          </a:xfrm>
          <a:custGeom>
            <a:avLst/>
            <a:gdLst/>
            <a:ahLst/>
            <a:cxnLst/>
            <a:rect l="l" t="t" r="r" b="b"/>
            <a:pathLst>
              <a:path w="4390055" h="4932646">
                <a:moveTo>
                  <a:pt x="0" y="0"/>
                </a:moveTo>
                <a:lnTo>
                  <a:pt x="4390054" y="0"/>
                </a:lnTo>
                <a:lnTo>
                  <a:pt x="4390054" y="4932646"/>
                </a:lnTo>
                <a:lnTo>
                  <a:pt x="0" y="493264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-1079394" y="5614325"/>
            <a:ext cx="2875209" cy="2612847"/>
          </a:xfrm>
          <a:custGeom>
            <a:avLst/>
            <a:gdLst/>
            <a:ahLst/>
            <a:cxnLst/>
            <a:rect l="l" t="t" r="r" b="b"/>
            <a:pathLst>
              <a:path w="2875209" h="2612847">
                <a:moveTo>
                  <a:pt x="0" y="0"/>
                </a:moveTo>
                <a:lnTo>
                  <a:pt x="2875209" y="0"/>
                </a:lnTo>
                <a:lnTo>
                  <a:pt x="2875209" y="2612847"/>
                </a:lnTo>
                <a:lnTo>
                  <a:pt x="0" y="261284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1388758" flipH="1">
            <a:off x="15831388" y="3482497"/>
            <a:ext cx="4390055" cy="4932646"/>
          </a:xfrm>
          <a:custGeom>
            <a:avLst/>
            <a:gdLst/>
            <a:ahLst/>
            <a:cxnLst/>
            <a:rect l="l" t="t" r="r" b="b"/>
            <a:pathLst>
              <a:path w="4390055" h="4932646">
                <a:moveTo>
                  <a:pt x="4390055" y="0"/>
                </a:moveTo>
                <a:lnTo>
                  <a:pt x="0" y="0"/>
                </a:lnTo>
                <a:lnTo>
                  <a:pt x="0" y="4932645"/>
                </a:lnTo>
                <a:lnTo>
                  <a:pt x="4390055" y="4932645"/>
                </a:lnTo>
                <a:lnTo>
                  <a:pt x="4390055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6261764" y="1251533"/>
            <a:ext cx="2875209" cy="2612847"/>
          </a:xfrm>
          <a:custGeom>
            <a:avLst/>
            <a:gdLst/>
            <a:ahLst/>
            <a:cxnLst/>
            <a:rect l="l" t="t" r="r" b="b"/>
            <a:pathLst>
              <a:path w="2875209" h="2612847">
                <a:moveTo>
                  <a:pt x="0" y="0"/>
                </a:moveTo>
                <a:lnTo>
                  <a:pt x="2875209" y="0"/>
                </a:lnTo>
                <a:lnTo>
                  <a:pt x="2875209" y="2612847"/>
                </a:lnTo>
                <a:lnTo>
                  <a:pt x="0" y="261284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1728354" y="3022042"/>
            <a:ext cx="1175478" cy="1175478"/>
          </a:xfrm>
          <a:custGeom>
            <a:avLst/>
            <a:gdLst/>
            <a:ahLst/>
            <a:cxnLst/>
            <a:rect l="l" t="t" r="r" b="b"/>
            <a:pathLst>
              <a:path w="1175478" h="1175478">
                <a:moveTo>
                  <a:pt x="0" y="0"/>
                </a:moveTo>
                <a:lnTo>
                  <a:pt x="1175478" y="0"/>
                </a:lnTo>
                <a:lnTo>
                  <a:pt x="1175478" y="1175478"/>
                </a:lnTo>
                <a:lnTo>
                  <a:pt x="0" y="1175478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5260987" y="5927793"/>
            <a:ext cx="905013" cy="905013"/>
          </a:xfrm>
          <a:custGeom>
            <a:avLst/>
            <a:gdLst/>
            <a:ahLst/>
            <a:cxnLst/>
            <a:rect l="l" t="t" r="r" b="b"/>
            <a:pathLst>
              <a:path w="905013" h="905013">
                <a:moveTo>
                  <a:pt x="0" y="0"/>
                </a:moveTo>
                <a:lnTo>
                  <a:pt x="905013" y="0"/>
                </a:lnTo>
                <a:lnTo>
                  <a:pt x="905013" y="905013"/>
                </a:lnTo>
                <a:lnTo>
                  <a:pt x="0" y="905013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515741" y="3081043"/>
            <a:ext cx="14937923" cy="3371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77"/>
              </a:lnSpc>
            </a:pPr>
            <a:r>
              <a:rPr lang="en-US" sz="6412" dirty="0" err="1">
                <a:solidFill>
                  <a:srgbClr val="221716"/>
                </a:solidFill>
                <a:latin typeface="Open Sans Bold"/>
              </a:rPr>
              <a:t>Кара</a:t>
            </a:r>
            <a:r>
              <a:rPr lang="en-US" sz="6412" dirty="0">
                <a:solidFill>
                  <a:srgbClr val="221716"/>
                </a:solidFill>
                <a:latin typeface="Open Sans Bold"/>
              </a:rPr>
              <a:t> </a:t>
            </a:r>
            <a:r>
              <a:rPr lang="en-US" sz="6412" dirty="0" err="1">
                <a:solidFill>
                  <a:srgbClr val="221716"/>
                </a:solidFill>
                <a:latin typeface="Open Sans Bold"/>
              </a:rPr>
              <a:t>кыргыз</a:t>
            </a:r>
            <a:r>
              <a:rPr lang="en-US" sz="6412" dirty="0">
                <a:solidFill>
                  <a:srgbClr val="221716"/>
                </a:solidFill>
                <a:latin typeface="Open Sans Bold"/>
              </a:rPr>
              <a:t> </a:t>
            </a:r>
            <a:r>
              <a:rPr lang="en-US" sz="6412" dirty="0" err="1">
                <a:solidFill>
                  <a:srgbClr val="221716"/>
                </a:solidFill>
                <a:latin typeface="Open Sans Bold"/>
              </a:rPr>
              <a:t>автономиялуу</a:t>
            </a:r>
            <a:r>
              <a:rPr lang="en-US" sz="6412" dirty="0">
                <a:solidFill>
                  <a:srgbClr val="221716"/>
                </a:solidFill>
                <a:latin typeface="Open Sans Bold"/>
              </a:rPr>
              <a:t> </a:t>
            </a:r>
            <a:r>
              <a:rPr lang="en-US" sz="6412" dirty="0" err="1">
                <a:solidFill>
                  <a:srgbClr val="221716"/>
                </a:solidFill>
                <a:latin typeface="Open Sans Bold"/>
              </a:rPr>
              <a:t>облусуна</a:t>
            </a:r>
            <a:r>
              <a:rPr lang="en-US" sz="6412" dirty="0">
                <a:solidFill>
                  <a:srgbClr val="221716"/>
                </a:solidFill>
                <a:latin typeface="Open Sans Bold"/>
              </a:rPr>
              <a:t>    </a:t>
            </a:r>
          </a:p>
          <a:p>
            <a:pPr algn="ctr">
              <a:lnSpc>
                <a:spcPts val="8977"/>
              </a:lnSpc>
            </a:pPr>
            <a:r>
              <a:rPr lang="en-US" sz="6412" dirty="0">
                <a:solidFill>
                  <a:srgbClr val="221716"/>
                </a:solidFill>
                <a:latin typeface="Open Sans Bold"/>
              </a:rPr>
              <a:t>100-жыл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3" name="Freeform 3"/>
          <p:cNvSpPr/>
          <p:nvPr/>
        </p:nvSpPr>
        <p:spPr>
          <a:xfrm rot="161894">
            <a:off x="12481961" y="3374813"/>
            <a:ext cx="9554678" cy="7157322"/>
          </a:xfrm>
          <a:custGeom>
            <a:avLst/>
            <a:gdLst/>
            <a:ahLst/>
            <a:cxnLst/>
            <a:rect l="l" t="t" r="r" b="b"/>
            <a:pathLst>
              <a:path w="9554678" h="7157322">
                <a:moveTo>
                  <a:pt x="0" y="0"/>
                </a:moveTo>
                <a:lnTo>
                  <a:pt x="9554678" y="0"/>
                </a:lnTo>
                <a:lnTo>
                  <a:pt x="9554678" y="7157323"/>
                </a:lnTo>
                <a:lnTo>
                  <a:pt x="0" y="71573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>
            <a:grpSpLocks noChangeAspect="1"/>
          </p:cNvGrpSpPr>
          <p:nvPr/>
        </p:nvGrpSpPr>
        <p:grpSpPr>
          <a:xfrm rot="111435">
            <a:off x="12988323" y="4357233"/>
            <a:ext cx="5535806" cy="7432811"/>
            <a:chOff x="0" y="0"/>
            <a:chExt cx="4076700" cy="5473700"/>
          </a:xfrm>
        </p:grpSpPr>
        <p:sp>
          <p:nvSpPr>
            <p:cNvPr id="5" name="Freeform 5"/>
            <p:cNvSpPr/>
            <p:nvPr/>
          </p:nvSpPr>
          <p:spPr>
            <a:xfrm>
              <a:off x="38100" y="0"/>
              <a:ext cx="4038600" cy="5473700"/>
            </a:xfrm>
            <a:custGeom>
              <a:avLst/>
              <a:gdLst/>
              <a:ahLst/>
              <a:cxnLst/>
              <a:rect l="l" t="t" r="r" b="b"/>
              <a:pathLst>
                <a:path w="4038600" h="5473700">
                  <a:moveTo>
                    <a:pt x="4038600" y="0"/>
                  </a:moveTo>
                  <a:lnTo>
                    <a:pt x="4038600" y="5473700"/>
                  </a:lnTo>
                  <a:lnTo>
                    <a:pt x="0" y="5473700"/>
                  </a:lnTo>
                  <a:cubicBezTo>
                    <a:pt x="0" y="5473700"/>
                    <a:pt x="25400" y="5397500"/>
                    <a:pt x="38100" y="5372100"/>
                  </a:cubicBezTo>
                  <a:cubicBezTo>
                    <a:pt x="50800" y="5346700"/>
                    <a:pt x="38100" y="5295900"/>
                    <a:pt x="38100" y="5245100"/>
                  </a:cubicBezTo>
                  <a:cubicBezTo>
                    <a:pt x="38100" y="5194300"/>
                    <a:pt x="50800" y="5092700"/>
                    <a:pt x="50800" y="5092700"/>
                  </a:cubicBezTo>
                  <a:lnTo>
                    <a:pt x="88900" y="4991100"/>
                  </a:lnTo>
                  <a:lnTo>
                    <a:pt x="76200" y="4927600"/>
                  </a:lnTo>
                  <a:lnTo>
                    <a:pt x="88900" y="4889500"/>
                  </a:lnTo>
                  <a:lnTo>
                    <a:pt x="114300" y="4800600"/>
                  </a:lnTo>
                  <a:lnTo>
                    <a:pt x="101600" y="4648200"/>
                  </a:lnTo>
                  <a:cubicBezTo>
                    <a:pt x="101600" y="4648200"/>
                    <a:pt x="127000" y="4432300"/>
                    <a:pt x="152400" y="4381500"/>
                  </a:cubicBezTo>
                  <a:cubicBezTo>
                    <a:pt x="177800" y="4330700"/>
                    <a:pt x="152400" y="4279900"/>
                    <a:pt x="152400" y="4279900"/>
                  </a:cubicBezTo>
                  <a:lnTo>
                    <a:pt x="139700" y="4203700"/>
                  </a:lnTo>
                  <a:lnTo>
                    <a:pt x="114300" y="4114800"/>
                  </a:lnTo>
                  <a:lnTo>
                    <a:pt x="114300" y="3962400"/>
                  </a:lnTo>
                  <a:lnTo>
                    <a:pt x="139700" y="3860800"/>
                  </a:lnTo>
                  <a:lnTo>
                    <a:pt x="114300" y="3670300"/>
                  </a:lnTo>
                  <a:lnTo>
                    <a:pt x="127000" y="3403600"/>
                  </a:lnTo>
                  <a:lnTo>
                    <a:pt x="114300" y="3251200"/>
                  </a:lnTo>
                  <a:lnTo>
                    <a:pt x="114300" y="3149600"/>
                  </a:lnTo>
                  <a:lnTo>
                    <a:pt x="101600" y="3009900"/>
                  </a:lnTo>
                  <a:cubicBezTo>
                    <a:pt x="101600" y="3009900"/>
                    <a:pt x="63500" y="2959100"/>
                    <a:pt x="63500" y="2933700"/>
                  </a:cubicBezTo>
                  <a:cubicBezTo>
                    <a:pt x="63500" y="2908300"/>
                    <a:pt x="101600" y="2870200"/>
                    <a:pt x="101600" y="2870200"/>
                  </a:cubicBezTo>
                  <a:lnTo>
                    <a:pt x="190500" y="2667000"/>
                  </a:lnTo>
                  <a:cubicBezTo>
                    <a:pt x="190500" y="2667000"/>
                    <a:pt x="165100" y="2616200"/>
                    <a:pt x="203200" y="2540000"/>
                  </a:cubicBezTo>
                  <a:cubicBezTo>
                    <a:pt x="241300" y="2463800"/>
                    <a:pt x="292100" y="2311400"/>
                    <a:pt x="292100" y="2311400"/>
                  </a:cubicBezTo>
                  <a:cubicBezTo>
                    <a:pt x="292100" y="2311400"/>
                    <a:pt x="266700" y="2209800"/>
                    <a:pt x="228600" y="2146300"/>
                  </a:cubicBezTo>
                  <a:cubicBezTo>
                    <a:pt x="190500" y="2082800"/>
                    <a:pt x="177800" y="1955800"/>
                    <a:pt x="177800" y="1955800"/>
                  </a:cubicBezTo>
                  <a:lnTo>
                    <a:pt x="177800" y="1803400"/>
                  </a:lnTo>
                  <a:lnTo>
                    <a:pt x="177800" y="1638300"/>
                  </a:lnTo>
                  <a:lnTo>
                    <a:pt x="177800" y="1397000"/>
                  </a:lnTo>
                  <a:cubicBezTo>
                    <a:pt x="114300" y="1295400"/>
                    <a:pt x="139700" y="1270000"/>
                    <a:pt x="139700" y="1270000"/>
                  </a:cubicBezTo>
                  <a:lnTo>
                    <a:pt x="139700" y="1193800"/>
                  </a:lnTo>
                  <a:cubicBezTo>
                    <a:pt x="139700" y="1130300"/>
                    <a:pt x="165100" y="1016000"/>
                    <a:pt x="165100" y="1016000"/>
                  </a:cubicBezTo>
                  <a:lnTo>
                    <a:pt x="152400" y="838200"/>
                  </a:lnTo>
                  <a:cubicBezTo>
                    <a:pt x="215900" y="723900"/>
                    <a:pt x="165100" y="647700"/>
                    <a:pt x="165100" y="647700"/>
                  </a:cubicBezTo>
                  <a:cubicBezTo>
                    <a:pt x="152400" y="622300"/>
                    <a:pt x="177800" y="596900"/>
                    <a:pt x="190500" y="571500"/>
                  </a:cubicBezTo>
                  <a:cubicBezTo>
                    <a:pt x="203200" y="546100"/>
                    <a:pt x="196850" y="501650"/>
                    <a:pt x="196850" y="501650"/>
                  </a:cubicBezTo>
                  <a:cubicBezTo>
                    <a:pt x="95250" y="247650"/>
                    <a:pt x="107950" y="6350"/>
                    <a:pt x="107950" y="6350"/>
                  </a:cubicBezTo>
                  <a:lnTo>
                    <a:pt x="4038600" y="0"/>
                  </a:lnTo>
                  <a:close/>
                </a:path>
              </a:pathLst>
            </a:custGeom>
            <a:blipFill>
              <a:blip r:embed="rId5"/>
              <a:stretch>
                <a:fillRect l="-51810" r="-51810"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393700" cy="5473700"/>
            </a:xfrm>
            <a:custGeom>
              <a:avLst/>
              <a:gdLst/>
              <a:ahLst/>
              <a:cxnLst/>
              <a:rect l="l" t="t" r="r" b="b"/>
              <a:pathLst>
                <a:path w="393700" h="5473700">
                  <a:moveTo>
                    <a:pt x="393700" y="5473700"/>
                  </a:moveTo>
                  <a:lnTo>
                    <a:pt x="0" y="5473700"/>
                  </a:lnTo>
                  <a:lnTo>
                    <a:pt x="0" y="0"/>
                  </a:lnTo>
                  <a:lnTo>
                    <a:pt x="393700" y="0"/>
                  </a:lnTo>
                  <a:lnTo>
                    <a:pt x="393700" y="5473700"/>
                  </a:lnTo>
                  <a:close/>
                </a:path>
              </a:pathLst>
            </a:custGeom>
            <a:blipFill>
              <a:blip r:embed="rId6"/>
              <a:stretch>
                <a:fillRect t="-275" r="-18931" b="-5006"/>
              </a:stretch>
            </a:blipFill>
          </p:spPr>
        </p:sp>
      </p:grpSp>
      <p:sp>
        <p:nvSpPr>
          <p:cNvPr id="7" name="Freeform 7"/>
          <p:cNvSpPr/>
          <p:nvPr/>
        </p:nvSpPr>
        <p:spPr>
          <a:xfrm rot="1533226">
            <a:off x="13796981" y="-1605664"/>
            <a:ext cx="6297233" cy="6393130"/>
          </a:xfrm>
          <a:custGeom>
            <a:avLst/>
            <a:gdLst/>
            <a:ahLst/>
            <a:cxnLst/>
            <a:rect l="l" t="t" r="r" b="b"/>
            <a:pathLst>
              <a:path w="6297233" h="6393130">
                <a:moveTo>
                  <a:pt x="0" y="0"/>
                </a:moveTo>
                <a:lnTo>
                  <a:pt x="6297233" y="0"/>
                </a:lnTo>
                <a:lnTo>
                  <a:pt x="6297233" y="6393130"/>
                </a:lnTo>
                <a:lnTo>
                  <a:pt x="0" y="639313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161894">
            <a:off x="-648546" y="7799269"/>
            <a:ext cx="9554678" cy="7157322"/>
          </a:xfrm>
          <a:custGeom>
            <a:avLst/>
            <a:gdLst/>
            <a:ahLst/>
            <a:cxnLst/>
            <a:rect l="l" t="t" r="r" b="b"/>
            <a:pathLst>
              <a:path w="9554678" h="7157322">
                <a:moveTo>
                  <a:pt x="0" y="0"/>
                </a:moveTo>
                <a:lnTo>
                  <a:pt x="9554678" y="0"/>
                </a:lnTo>
                <a:lnTo>
                  <a:pt x="9554678" y="7157322"/>
                </a:lnTo>
                <a:lnTo>
                  <a:pt x="0" y="715732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852479" y="8129881"/>
            <a:ext cx="7574973" cy="5246370"/>
            <a:chOff x="0" y="0"/>
            <a:chExt cx="3429000" cy="2374900"/>
          </a:xfrm>
        </p:grpSpPr>
        <p:sp>
          <p:nvSpPr>
            <p:cNvPr id="10" name="Freeform 10"/>
            <p:cNvSpPr/>
            <p:nvPr/>
          </p:nvSpPr>
          <p:spPr>
            <a:xfrm>
              <a:off x="50800" y="76200"/>
              <a:ext cx="3340100" cy="2235200"/>
            </a:xfrm>
            <a:custGeom>
              <a:avLst/>
              <a:gdLst/>
              <a:ahLst/>
              <a:cxnLst/>
              <a:rect l="l" t="t" r="r" b="b"/>
              <a:pathLst>
                <a:path w="3340100" h="2235200">
                  <a:moveTo>
                    <a:pt x="2171700" y="25400"/>
                  </a:moveTo>
                  <a:lnTo>
                    <a:pt x="2400300" y="0"/>
                  </a:lnTo>
                  <a:lnTo>
                    <a:pt x="2641600" y="38100"/>
                  </a:lnTo>
                  <a:lnTo>
                    <a:pt x="2984500" y="38100"/>
                  </a:lnTo>
                  <a:cubicBezTo>
                    <a:pt x="2984500" y="38100"/>
                    <a:pt x="3086100" y="12700"/>
                    <a:pt x="3098800" y="38100"/>
                  </a:cubicBezTo>
                  <a:cubicBezTo>
                    <a:pt x="3111500" y="63500"/>
                    <a:pt x="3162300" y="228600"/>
                    <a:pt x="3162300" y="228600"/>
                  </a:cubicBezTo>
                  <a:cubicBezTo>
                    <a:pt x="3162300" y="228600"/>
                    <a:pt x="3213100" y="304800"/>
                    <a:pt x="3200400" y="355600"/>
                  </a:cubicBezTo>
                  <a:cubicBezTo>
                    <a:pt x="3187700" y="406400"/>
                    <a:pt x="3225800" y="520700"/>
                    <a:pt x="3225800" y="520700"/>
                  </a:cubicBezTo>
                  <a:cubicBezTo>
                    <a:pt x="3225800" y="520700"/>
                    <a:pt x="3251200" y="571500"/>
                    <a:pt x="3225800" y="622300"/>
                  </a:cubicBezTo>
                  <a:cubicBezTo>
                    <a:pt x="3225800" y="622300"/>
                    <a:pt x="3213100" y="762000"/>
                    <a:pt x="3238500" y="812800"/>
                  </a:cubicBezTo>
                  <a:cubicBezTo>
                    <a:pt x="3238500" y="812800"/>
                    <a:pt x="3276600" y="838200"/>
                    <a:pt x="3251200" y="1003300"/>
                  </a:cubicBezTo>
                  <a:lnTo>
                    <a:pt x="3263900" y="1181100"/>
                  </a:lnTo>
                  <a:cubicBezTo>
                    <a:pt x="3263900" y="1181100"/>
                    <a:pt x="3238500" y="1257300"/>
                    <a:pt x="3251200" y="1308100"/>
                  </a:cubicBezTo>
                  <a:lnTo>
                    <a:pt x="3276600" y="1562100"/>
                  </a:lnTo>
                  <a:lnTo>
                    <a:pt x="3327400" y="1701800"/>
                  </a:lnTo>
                  <a:lnTo>
                    <a:pt x="3327400" y="1854200"/>
                  </a:lnTo>
                  <a:lnTo>
                    <a:pt x="3340100" y="1955800"/>
                  </a:lnTo>
                  <a:cubicBezTo>
                    <a:pt x="3340100" y="1955800"/>
                    <a:pt x="3314700" y="2019300"/>
                    <a:pt x="3213100" y="2044700"/>
                  </a:cubicBezTo>
                  <a:cubicBezTo>
                    <a:pt x="3213100" y="2044700"/>
                    <a:pt x="3149600" y="2044700"/>
                    <a:pt x="3098800" y="2082800"/>
                  </a:cubicBezTo>
                  <a:cubicBezTo>
                    <a:pt x="3048000" y="2120900"/>
                    <a:pt x="2933700" y="2197100"/>
                    <a:pt x="2870200" y="2184400"/>
                  </a:cubicBezTo>
                  <a:cubicBezTo>
                    <a:pt x="2870200" y="2184400"/>
                    <a:pt x="2717800" y="2171700"/>
                    <a:pt x="2692400" y="2146300"/>
                  </a:cubicBezTo>
                  <a:cubicBezTo>
                    <a:pt x="2692400" y="2146300"/>
                    <a:pt x="2590800" y="2133600"/>
                    <a:pt x="2565400" y="2133600"/>
                  </a:cubicBezTo>
                  <a:cubicBezTo>
                    <a:pt x="2540000" y="2133600"/>
                    <a:pt x="2476500" y="2146300"/>
                    <a:pt x="2476500" y="2146300"/>
                  </a:cubicBezTo>
                  <a:cubicBezTo>
                    <a:pt x="2476500" y="2146300"/>
                    <a:pt x="2400300" y="2171700"/>
                    <a:pt x="2362200" y="2159000"/>
                  </a:cubicBezTo>
                  <a:cubicBezTo>
                    <a:pt x="2324100" y="2146300"/>
                    <a:pt x="2298700" y="2146300"/>
                    <a:pt x="2222500" y="2159000"/>
                  </a:cubicBezTo>
                  <a:cubicBezTo>
                    <a:pt x="2222500" y="2159000"/>
                    <a:pt x="2197100" y="2184400"/>
                    <a:pt x="2019300" y="2184400"/>
                  </a:cubicBezTo>
                  <a:cubicBezTo>
                    <a:pt x="2019300" y="2184400"/>
                    <a:pt x="1866900" y="2235200"/>
                    <a:pt x="1790700" y="2184400"/>
                  </a:cubicBezTo>
                  <a:cubicBezTo>
                    <a:pt x="1790700" y="2184400"/>
                    <a:pt x="1765300" y="2146300"/>
                    <a:pt x="1549400" y="2159000"/>
                  </a:cubicBezTo>
                  <a:cubicBezTo>
                    <a:pt x="1549400" y="2159000"/>
                    <a:pt x="1397000" y="2171700"/>
                    <a:pt x="1371600" y="2159000"/>
                  </a:cubicBezTo>
                  <a:lnTo>
                    <a:pt x="1066800" y="2197100"/>
                  </a:lnTo>
                  <a:cubicBezTo>
                    <a:pt x="1066800" y="2197100"/>
                    <a:pt x="723900" y="2184400"/>
                    <a:pt x="673100" y="2171700"/>
                  </a:cubicBezTo>
                  <a:cubicBezTo>
                    <a:pt x="622300" y="2159000"/>
                    <a:pt x="419100" y="2120900"/>
                    <a:pt x="393700" y="2146300"/>
                  </a:cubicBezTo>
                  <a:cubicBezTo>
                    <a:pt x="368300" y="2171700"/>
                    <a:pt x="215900" y="2171700"/>
                    <a:pt x="190500" y="2159000"/>
                  </a:cubicBezTo>
                  <a:cubicBezTo>
                    <a:pt x="165100" y="2146300"/>
                    <a:pt x="127000" y="2044700"/>
                    <a:pt x="114300" y="1993900"/>
                  </a:cubicBezTo>
                  <a:cubicBezTo>
                    <a:pt x="101600" y="1943100"/>
                    <a:pt x="101600" y="1803400"/>
                    <a:pt x="101600" y="1778000"/>
                  </a:cubicBezTo>
                  <a:cubicBezTo>
                    <a:pt x="101600" y="1752600"/>
                    <a:pt x="63500" y="1714500"/>
                    <a:pt x="63500" y="1714500"/>
                  </a:cubicBezTo>
                  <a:lnTo>
                    <a:pt x="88900" y="1562100"/>
                  </a:lnTo>
                  <a:cubicBezTo>
                    <a:pt x="88900" y="1562100"/>
                    <a:pt x="88900" y="1435100"/>
                    <a:pt x="63500" y="1397000"/>
                  </a:cubicBezTo>
                  <a:cubicBezTo>
                    <a:pt x="38100" y="1358900"/>
                    <a:pt x="63500" y="1206500"/>
                    <a:pt x="63500" y="1206500"/>
                  </a:cubicBezTo>
                  <a:cubicBezTo>
                    <a:pt x="63500" y="1206500"/>
                    <a:pt x="38100" y="1079500"/>
                    <a:pt x="50800" y="1041400"/>
                  </a:cubicBezTo>
                  <a:cubicBezTo>
                    <a:pt x="63500" y="1003300"/>
                    <a:pt x="76200" y="939800"/>
                    <a:pt x="76200" y="901700"/>
                  </a:cubicBezTo>
                  <a:cubicBezTo>
                    <a:pt x="76200" y="863600"/>
                    <a:pt x="50800" y="673100"/>
                    <a:pt x="50800" y="673100"/>
                  </a:cubicBezTo>
                  <a:lnTo>
                    <a:pt x="25400" y="571500"/>
                  </a:lnTo>
                  <a:cubicBezTo>
                    <a:pt x="25400" y="571500"/>
                    <a:pt x="0" y="508000"/>
                    <a:pt x="12700" y="393700"/>
                  </a:cubicBezTo>
                  <a:cubicBezTo>
                    <a:pt x="25400" y="279400"/>
                    <a:pt x="12700" y="279400"/>
                    <a:pt x="12700" y="279400"/>
                  </a:cubicBezTo>
                  <a:lnTo>
                    <a:pt x="215900" y="190500"/>
                  </a:lnTo>
                  <a:cubicBezTo>
                    <a:pt x="215900" y="190500"/>
                    <a:pt x="317500" y="76200"/>
                    <a:pt x="482600" y="76200"/>
                  </a:cubicBezTo>
                  <a:lnTo>
                    <a:pt x="609600" y="114300"/>
                  </a:lnTo>
                  <a:cubicBezTo>
                    <a:pt x="609600" y="114300"/>
                    <a:pt x="660400" y="139700"/>
                    <a:pt x="749300" y="127000"/>
                  </a:cubicBezTo>
                  <a:cubicBezTo>
                    <a:pt x="838200" y="114300"/>
                    <a:pt x="914400" y="88900"/>
                    <a:pt x="914400" y="88900"/>
                  </a:cubicBezTo>
                  <a:cubicBezTo>
                    <a:pt x="914400" y="88900"/>
                    <a:pt x="1003300" y="114300"/>
                    <a:pt x="1066800" y="88900"/>
                  </a:cubicBezTo>
                  <a:lnTo>
                    <a:pt x="1117600" y="76200"/>
                  </a:lnTo>
                  <a:lnTo>
                    <a:pt x="1143000" y="76200"/>
                  </a:lnTo>
                  <a:cubicBezTo>
                    <a:pt x="1143000" y="76200"/>
                    <a:pt x="1181100" y="50800"/>
                    <a:pt x="1206500" y="76200"/>
                  </a:cubicBezTo>
                  <a:cubicBezTo>
                    <a:pt x="1206500" y="76200"/>
                    <a:pt x="1231900" y="50800"/>
                    <a:pt x="1270000" y="63500"/>
                  </a:cubicBezTo>
                  <a:cubicBezTo>
                    <a:pt x="1270000" y="63500"/>
                    <a:pt x="1346200" y="38100"/>
                    <a:pt x="1346200" y="38100"/>
                  </a:cubicBezTo>
                  <a:cubicBezTo>
                    <a:pt x="1346200" y="38100"/>
                    <a:pt x="1435100" y="38100"/>
                    <a:pt x="1435100" y="38100"/>
                  </a:cubicBezTo>
                  <a:lnTo>
                    <a:pt x="1524000" y="63500"/>
                  </a:lnTo>
                  <a:lnTo>
                    <a:pt x="1765300" y="63500"/>
                  </a:lnTo>
                  <a:lnTo>
                    <a:pt x="1892300" y="50800"/>
                  </a:lnTo>
                  <a:lnTo>
                    <a:pt x="1943100" y="76200"/>
                  </a:lnTo>
                  <a:lnTo>
                    <a:pt x="2019300" y="50800"/>
                  </a:lnTo>
                  <a:lnTo>
                    <a:pt x="2171700" y="25400"/>
                  </a:lnTo>
                  <a:close/>
                </a:path>
              </a:pathLst>
            </a:custGeom>
            <a:blipFill>
              <a:blip r:embed="rId9"/>
              <a:stretch>
                <a:fillRect t="-230" b="-230"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>
              <a:off x="0" y="0"/>
              <a:ext cx="3429000" cy="2374900"/>
            </a:xfrm>
            <a:custGeom>
              <a:avLst/>
              <a:gdLst/>
              <a:ahLst/>
              <a:cxnLst/>
              <a:rect l="l" t="t" r="r" b="b"/>
              <a:pathLst>
                <a:path w="3429000" h="2374900">
                  <a:moveTo>
                    <a:pt x="3429000" y="2374900"/>
                  </a:moveTo>
                  <a:lnTo>
                    <a:pt x="0" y="2374900"/>
                  </a:lnTo>
                  <a:lnTo>
                    <a:pt x="0" y="0"/>
                  </a:lnTo>
                  <a:lnTo>
                    <a:pt x="3429000" y="0"/>
                  </a:lnTo>
                  <a:lnTo>
                    <a:pt x="3429000" y="2374900"/>
                  </a:lnTo>
                  <a:close/>
                </a:path>
              </a:pathLst>
            </a:custGeom>
            <a:blipFill>
              <a:blip r:embed="rId10"/>
              <a:stretch>
                <a:fillRect l="-2902" t="-10996" r="-2492" b="-11124"/>
              </a:stretch>
            </a:blipFill>
          </p:spPr>
        </p:sp>
      </p:grpSp>
      <p:sp>
        <p:nvSpPr>
          <p:cNvPr id="12" name="TextBox 12"/>
          <p:cNvSpPr txBox="1"/>
          <p:nvPr/>
        </p:nvSpPr>
        <p:spPr>
          <a:xfrm>
            <a:off x="621352" y="2469415"/>
            <a:ext cx="13499193" cy="22282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</a:pPr>
            <a:r>
              <a:rPr lang="en-US" sz="6399" dirty="0" err="1">
                <a:solidFill>
                  <a:srgbClr val="221716"/>
                </a:solidFill>
                <a:latin typeface="Open Sans Bold"/>
              </a:rPr>
              <a:t>Кыргыз</a:t>
            </a:r>
            <a:r>
              <a:rPr lang="en-US" sz="6399" dirty="0">
                <a:solidFill>
                  <a:srgbClr val="221716"/>
                </a:solidFill>
                <a:latin typeface="Open Sans Bold"/>
              </a:rPr>
              <a:t> </a:t>
            </a:r>
            <a:r>
              <a:rPr lang="en-US" sz="6399" dirty="0" err="1">
                <a:solidFill>
                  <a:srgbClr val="221716"/>
                </a:solidFill>
                <a:latin typeface="Open Sans Bold"/>
              </a:rPr>
              <a:t>автономиялуу</a:t>
            </a:r>
            <a:r>
              <a:rPr lang="en-US" sz="6399" dirty="0">
                <a:solidFill>
                  <a:srgbClr val="221716"/>
                </a:solidFill>
                <a:latin typeface="Open Sans Bold"/>
              </a:rPr>
              <a:t> </a:t>
            </a:r>
            <a:r>
              <a:rPr lang="en-US" sz="6399" dirty="0" err="1">
                <a:solidFill>
                  <a:srgbClr val="221716"/>
                </a:solidFill>
                <a:latin typeface="Open Sans Bold"/>
              </a:rPr>
              <a:t>облусунун</a:t>
            </a:r>
            <a:r>
              <a:rPr lang="en-US" sz="6399" dirty="0">
                <a:solidFill>
                  <a:srgbClr val="221716"/>
                </a:solidFill>
                <a:latin typeface="Open Sans Bold"/>
              </a:rPr>
              <a:t> </a:t>
            </a:r>
            <a:r>
              <a:rPr lang="en-US" sz="6399" dirty="0" err="1">
                <a:solidFill>
                  <a:srgbClr val="221716"/>
                </a:solidFill>
                <a:latin typeface="Open Sans Bold"/>
              </a:rPr>
              <a:t>түзүлүшү</a:t>
            </a:r>
            <a:r>
              <a:rPr lang="en-US" sz="6399" dirty="0">
                <a:solidFill>
                  <a:srgbClr val="221716"/>
                </a:solidFill>
                <a:latin typeface="Open Sans Bold"/>
              </a:rPr>
              <a:t> 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-4319159" y="1287251"/>
            <a:ext cx="16895904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dirty="0" err="1">
                <a:solidFill>
                  <a:srgbClr val="221716"/>
                </a:solidFill>
                <a:latin typeface="Open Sans Bold"/>
              </a:rPr>
              <a:t>Сабактын</a:t>
            </a:r>
            <a:r>
              <a:rPr lang="en-US" sz="5199" dirty="0">
                <a:solidFill>
                  <a:srgbClr val="221716"/>
                </a:solidFill>
                <a:latin typeface="Open Sans Bold"/>
              </a:rPr>
              <a:t> </a:t>
            </a:r>
            <a:r>
              <a:rPr lang="en-US" sz="5199" dirty="0" err="1">
                <a:solidFill>
                  <a:srgbClr val="221716"/>
                </a:solidFill>
                <a:latin typeface="Open Sans Bold"/>
              </a:rPr>
              <a:t>темасы</a:t>
            </a:r>
            <a:r>
              <a:rPr lang="en-US" sz="5199" dirty="0">
                <a:solidFill>
                  <a:srgbClr val="221716"/>
                </a:solidFill>
                <a:latin typeface="Open Sans Bold"/>
              </a:rPr>
              <a:t> 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 rot="1533226">
            <a:off x="13796981" y="-1605664"/>
            <a:ext cx="6297233" cy="6393130"/>
          </a:xfrm>
          <a:custGeom>
            <a:avLst/>
            <a:gdLst/>
            <a:ahLst/>
            <a:cxnLst/>
            <a:rect l="l" t="t" r="r" b="b"/>
            <a:pathLst>
              <a:path w="6297233" h="6393130">
                <a:moveTo>
                  <a:pt x="0" y="0"/>
                </a:moveTo>
                <a:lnTo>
                  <a:pt x="6297233" y="0"/>
                </a:lnTo>
                <a:lnTo>
                  <a:pt x="6297233" y="6393130"/>
                </a:lnTo>
                <a:lnTo>
                  <a:pt x="0" y="63931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161894">
            <a:off x="-648546" y="7799269"/>
            <a:ext cx="9554678" cy="7157322"/>
          </a:xfrm>
          <a:custGeom>
            <a:avLst/>
            <a:gdLst/>
            <a:ahLst/>
            <a:cxnLst/>
            <a:rect l="l" t="t" r="r" b="b"/>
            <a:pathLst>
              <a:path w="9554678" h="7157322">
                <a:moveTo>
                  <a:pt x="0" y="0"/>
                </a:moveTo>
                <a:lnTo>
                  <a:pt x="9554678" y="0"/>
                </a:lnTo>
                <a:lnTo>
                  <a:pt x="9554678" y="7157322"/>
                </a:lnTo>
                <a:lnTo>
                  <a:pt x="0" y="715732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546742" y="7954383"/>
            <a:ext cx="7574973" cy="5246370"/>
            <a:chOff x="0" y="0"/>
            <a:chExt cx="3429000" cy="2374900"/>
          </a:xfrm>
        </p:grpSpPr>
        <p:sp>
          <p:nvSpPr>
            <p:cNvPr id="6" name="Freeform 6"/>
            <p:cNvSpPr/>
            <p:nvPr/>
          </p:nvSpPr>
          <p:spPr>
            <a:xfrm>
              <a:off x="50800" y="76200"/>
              <a:ext cx="3340100" cy="2235200"/>
            </a:xfrm>
            <a:custGeom>
              <a:avLst/>
              <a:gdLst/>
              <a:ahLst/>
              <a:cxnLst/>
              <a:rect l="l" t="t" r="r" b="b"/>
              <a:pathLst>
                <a:path w="3340100" h="2235200">
                  <a:moveTo>
                    <a:pt x="2171700" y="25400"/>
                  </a:moveTo>
                  <a:lnTo>
                    <a:pt x="2400300" y="0"/>
                  </a:lnTo>
                  <a:lnTo>
                    <a:pt x="2641600" y="38100"/>
                  </a:lnTo>
                  <a:lnTo>
                    <a:pt x="2984500" y="38100"/>
                  </a:lnTo>
                  <a:cubicBezTo>
                    <a:pt x="2984500" y="38100"/>
                    <a:pt x="3086100" y="12700"/>
                    <a:pt x="3098800" y="38100"/>
                  </a:cubicBezTo>
                  <a:cubicBezTo>
                    <a:pt x="3111500" y="63500"/>
                    <a:pt x="3162300" y="228600"/>
                    <a:pt x="3162300" y="228600"/>
                  </a:cubicBezTo>
                  <a:cubicBezTo>
                    <a:pt x="3162300" y="228600"/>
                    <a:pt x="3213100" y="304800"/>
                    <a:pt x="3200400" y="355600"/>
                  </a:cubicBezTo>
                  <a:cubicBezTo>
                    <a:pt x="3187700" y="406400"/>
                    <a:pt x="3225800" y="520700"/>
                    <a:pt x="3225800" y="520700"/>
                  </a:cubicBezTo>
                  <a:cubicBezTo>
                    <a:pt x="3225800" y="520700"/>
                    <a:pt x="3251200" y="571500"/>
                    <a:pt x="3225800" y="622300"/>
                  </a:cubicBezTo>
                  <a:cubicBezTo>
                    <a:pt x="3225800" y="622300"/>
                    <a:pt x="3213100" y="762000"/>
                    <a:pt x="3238500" y="812800"/>
                  </a:cubicBezTo>
                  <a:cubicBezTo>
                    <a:pt x="3238500" y="812800"/>
                    <a:pt x="3276600" y="838200"/>
                    <a:pt x="3251200" y="1003300"/>
                  </a:cubicBezTo>
                  <a:lnTo>
                    <a:pt x="3263900" y="1181100"/>
                  </a:lnTo>
                  <a:cubicBezTo>
                    <a:pt x="3263900" y="1181100"/>
                    <a:pt x="3238500" y="1257300"/>
                    <a:pt x="3251200" y="1308100"/>
                  </a:cubicBezTo>
                  <a:lnTo>
                    <a:pt x="3276600" y="1562100"/>
                  </a:lnTo>
                  <a:lnTo>
                    <a:pt x="3327400" y="1701800"/>
                  </a:lnTo>
                  <a:lnTo>
                    <a:pt x="3327400" y="1854200"/>
                  </a:lnTo>
                  <a:lnTo>
                    <a:pt x="3340100" y="1955800"/>
                  </a:lnTo>
                  <a:cubicBezTo>
                    <a:pt x="3340100" y="1955800"/>
                    <a:pt x="3314700" y="2019300"/>
                    <a:pt x="3213100" y="2044700"/>
                  </a:cubicBezTo>
                  <a:cubicBezTo>
                    <a:pt x="3213100" y="2044700"/>
                    <a:pt x="3149600" y="2044700"/>
                    <a:pt x="3098800" y="2082800"/>
                  </a:cubicBezTo>
                  <a:cubicBezTo>
                    <a:pt x="3048000" y="2120900"/>
                    <a:pt x="2933700" y="2197100"/>
                    <a:pt x="2870200" y="2184400"/>
                  </a:cubicBezTo>
                  <a:cubicBezTo>
                    <a:pt x="2870200" y="2184400"/>
                    <a:pt x="2717800" y="2171700"/>
                    <a:pt x="2692400" y="2146300"/>
                  </a:cubicBezTo>
                  <a:cubicBezTo>
                    <a:pt x="2692400" y="2146300"/>
                    <a:pt x="2590800" y="2133600"/>
                    <a:pt x="2565400" y="2133600"/>
                  </a:cubicBezTo>
                  <a:cubicBezTo>
                    <a:pt x="2540000" y="2133600"/>
                    <a:pt x="2476500" y="2146300"/>
                    <a:pt x="2476500" y="2146300"/>
                  </a:cubicBezTo>
                  <a:cubicBezTo>
                    <a:pt x="2476500" y="2146300"/>
                    <a:pt x="2400300" y="2171700"/>
                    <a:pt x="2362200" y="2159000"/>
                  </a:cubicBezTo>
                  <a:cubicBezTo>
                    <a:pt x="2324100" y="2146300"/>
                    <a:pt x="2298700" y="2146300"/>
                    <a:pt x="2222500" y="2159000"/>
                  </a:cubicBezTo>
                  <a:cubicBezTo>
                    <a:pt x="2222500" y="2159000"/>
                    <a:pt x="2197100" y="2184400"/>
                    <a:pt x="2019300" y="2184400"/>
                  </a:cubicBezTo>
                  <a:cubicBezTo>
                    <a:pt x="2019300" y="2184400"/>
                    <a:pt x="1866900" y="2235200"/>
                    <a:pt x="1790700" y="2184400"/>
                  </a:cubicBezTo>
                  <a:cubicBezTo>
                    <a:pt x="1790700" y="2184400"/>
                    <a:pt x="1765300" y="2146300"/>
                    <a:pt x="1549400" y="2159000"/>
                  </a:cubicBezTo>
                  <a:cubicBezTo>
                    <a:pt x="1549400" y="2159000"/>
                    <a:pt x="1397000" y="2171700"/>
                    <a:pt x="1371600" y="2159000"/>
                  </a:cubicBezTo>
                  <a:lnTo>
                    <a:pt x="1066800" y="2197100"/>
                  </a:lnTo>
                  <a:cubicBezTo>
                    <a:pt x="1066800" y="2197100"/>
                    <a:pt x="723900" y="2184400"/>
                    <a:pt x="673100" y="2171700"/>
                  </a:cubicBezTo>
                  <a:cubicBezTo>
                    <a:pt x="622300" y="2159000"/>
                    <a:pt x="419100" y="2120900"/>
                    <a:pt x="393700" y="2146300"/>
                  </a:cubicBezTo>
                  <a:cubicBezTo>
                    <a:pt x="368300" y="2171700"/>
                    <a:pt x="215900" y="2171700"/>
                    <a:pt x="190500" y="2159000"/>
                  </a:cubicBezTo>
                  <a:cubicBezTo>
                    <a:pt x="165100" y="2146300"/>
                    <a:pt x="127000" y="2044700"/>
                    <a:pt x="114300" y="1993900"/>
                  </a:cubicBezTo>
                  <a:cubicBezTo>
                    <a:pt x="101600" y="1943100"/>
                    <a:pt x="101600" y="1803400"/>
                    <a:pt x="101600" y="1778000"/>
                  </a:cubicBezTo>
                  <a:cubicBezTo>
                    <a:pt x="101600" y="1752600"/>
                    <a:pt x="63500" y="1714500"/>
                    <a:pt x="63500" y="1714500"/>
                  </a:cubicBezTo>
                  <a:lnTo>
                    <a:pt x="88900" y="1562100"/>
                  </a:lnTo>
                  <a:cubicBezTo>
                    <a:pt x="88900" y="1562100"/>
                    <a:pt x="88900" y="1435100"/>
                    <a:pt x="63500" y="1397000"/>
                  </a:cubicBezTo>
                  <a:cubicBezTo>
                    <a:pt x="38100" y="1358900"/>
                    <a:pt x="63500" y="1206500"/>
                    <a:pt x="63500" y="1206500"/>
                  </a:cubicBezTo>
                  <a:cubicBezTo>
                    <a:pt x="63500" y="1206500"/>
                    <a:pt x="38100" y="1079500"/>
                    <a:pt x="50800" y="1041400"/>
                  </a:cubicBezTo>
                  <a:cubicBezTo>
                    <a:pt x="63500" y="1003300"/>
                    <a:pt x="76200" y="939800"/>
                    <a:pt x="76200" y="901700"/>
                  </a:cubicBezTo>
                  <a:cubicBezTo>
                    <a:pt x="76200" y="863600"/>
                    <a:pt x="50800" y="673100"/>
                    <a:pt x="50800" y="673100"/>
                  </a:cubicBezTo>
                  <a:lnTo>
                    <a:pt x="25400" y="571500"/>
                  </a:lnTo>
                  <a:cubicBezTo>
                    <a:pt x="25400" y="571500"/>
                    <a:pt x="0" y="508000"/>
                    <a:pt x="12700" y="393700"/>
                  </a:cubicBezTo>
                  <a:cubicBezTo>
                    <a:pt x="25400" y="279400"/>
                    <a:pt x="12700" y="279400"/>
                    <a:pt x="12700" y="279400"/>
                  </a:cubicBezTo>
                  <a:lnTo>
                    <a:pt x="215900" y="190500"/>
                  </a:lnTo>
                  <a:cubicBezTo>
                    <a:pt x="215900" y="190500"/>
                    <a:pt x="317500" y="76200"/>
                    <a:pt x="482600" y="76200"/>
                  </a:cubicBezTo>
                  <a:lnTo>
                    <a:pt x="609600" y="114300"/>
                  </a:lnTo>
                  <a:cubicBezTo>
                    <a:pt x="609600" y="114300"/>
                    <a:pt x="660400" y="139700"/>
                    <a:pt x="749300" y="127000"/>
                  </a:cubicBezTo>
                  <a:cubicBezTo>
                    <a:pt x="838200" y="114300"/>
                    <a:pt x="914400" y="88900"/>
                    <a:pt x="914400" y="88900"/>
                  </a:cubicBezTo>
                  <a:cubicBezTo>
                    <a:pt x="914400" y="88900"/>
                    <a:pt x="1003300" y="114300"/>
                    <a:pt x="1066800" y="88900"/>
                  </a:cubicBezTo>
                  <a:lnTo>
                    <a:pt x="1117600" y="76200"/>
                  </a:lnTo>
                  <a:lnTo>
                    <a:pt x="1143000" y="76200"/>
                  </a:lnTo>
                  <a:cubicBezTo>
                    <a:pt x="1143000" y="76200"/>
                    <a:pt x="1181100" y="50800"/>
                    <a:pt x="1206500" y="76200"/>
                  </a:cubicBezTo>
                  <a:cubicBezTo>
                    <a:pt x="1206500" y="76200"/>
                    <a:pt x="1231900" y="50800"/>
                    <a:pt x="1270000" y="63500"/>
                  </a:cubicBezTo>
                  <a:cubicBezTo>
                    <a:pt x="1270000" y="63500"/>
                    <a:pt x="1346200" y="38100"/>
                    <a:pt x="1346200" y="38100"/>
                  </a:cubicBezTo>
                  <a:cubicBezTo>
                    <a:pt x="1346200" y="38100"/>
                    <a:pt x="1435100" y="38100"/>
                    <a:pt x="1435100" y="38100"/>
                  </a:cubicBezTo>
                  <a:lnTo>
                    <a:pt x="1524000" y="63500"/>
                  </a:lnTo>
                  <a:lnTo>
                    <a:pt x="1765300" y="63500"/>
                  </a:lnTo>
                  <a:lnTo>
                    <a:pt x="1892300" y="50800"/>
                  </a:lnTo>
                  <a:lnTo>
                    <a:pt x="1943100" y="76200"/>
                  </a:lnTo>
                  <a:lnTo>
                    <a:pt x="2019300" y="50800"/>
                  </a:lnTo>
                  <a:lnTo>
                    <a:pt x="2171700" y="25400"/>
                  </a:lnTo>
                  <a:close/>
                </a:path>
              </a:pathLst>
            </a:custGeom>
            <a:blipFill>
              <a:blip r:embed="rId7"/>
              <a:stretch>
                <a:fillRect t="-230" b="-230"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3429000" cy="2374900"/>
            </a:xfrm>
            <a:custGeom>
              <a:avLst/>
              <a:gdLst/>
              <a:ahLst/>
              <a:cxnLst/>
              <a:rect l="l" t="t" r="r" b="b"/>
              <a:pathLst>
                <a:path w="3429000" h="2374900">
                  <a:moveTo>
                    <a:pt x="3429000" y="2374900"/>
                  </a:moveTo>
                  <a:lnTo>
                    <a:pt x="0" y="2374900"/>
                  </a:lnTo>
                  <a:lnTo>
                    <a:pt x="0" y="0"/>
                  </a:lnTo>
                  <a:lnTo>
                    <a:pt x="3429000" y="0"/>
                  </a:lnTo>
                  <a:lnTo>
                    <a:pt x="3429000" y="2374900"/>
                  </a:lnTo>
                  <a:close/>
                </a:path>
              </a:pathLst>
            </a:custGeom>
            <a:blipFill>
              <a:blip r:embed="rId8"/>
              <a:stretch>
                <a:fillRect l="-2902" t="-10996" r="-2492" b="-11124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546742" y="2435237"/>
            <a:ext cx="3478815" cy="4620584"/>
          </a:xfrm>
          <a:custGeom>
            <a:avLst/>
            <a:gdLst/>
            <a:ahLst/>
            <a:cxnLst/>
            <a:rect l="l" t="t" r="r" b="b"/>
            <a:pathLst>
              <a:path w="3478815" h="4620584">
                <a:moveTo>
                  <a:pt x="0" y="0"/>
                </a:moveTo>
                <a:lnTo>
                  <a:pt x="3478815" y="0"/>
                </a:lnTo>
                <a:lnTo>
                  <a:pt x="3478815" y="4620584"/>
                </a:lnTo>
                <a:lnTo>
                  <a:pt x="0" y="462058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42210" r="-45510" b="-5836"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9503547" y="0"/>
            <a:ext cx="7925040" cy="5438912"/>
          </a:xfrm>
          <a:custGeom>
            <a:avLst/>
            <a:gdLst/>
            <a:ahLst/>
            <a:cxnLst/>
            <a:rect l="l" t="t" r="r" b="b"/>
            <a:pathLst>
              <a:path w="7925040" h="5438912">
                <a:moveTo>
                  <a:pt x="0" y="0"/>
                </a:moveTo>
                <a:lnTo>
                  <a:pt x="7925040" y="0"/>
                </a:lnTo>
                <a:lnTo>
                  <a:pt x="7925040" y="5438912"/>
                </a:lnTo>
                <a:lnTo>
                  <a:pt x="0" y="543891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t="-22855" b="-22855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9503547" y="5438912"/>
            <a:ext cx="7925040" cy="4470426"/>
          </a:xfrm>
          <a:custGeom>
            <a:avLst/>
            <a:gdLst/>
            <a:ahLst/>
            <a:cxnLst/>
            <a:rect l="l" t="t" r="r" b="b"/>
            <a:pathLst>
              <a:path w="7925040" h="4470426">
                <a:moveTo>
                  <a:pt x="0" y="0"/>
                </a:moveTo>
                <a:lnTo>
                  <a:pt x="7925040" y="0"/>
                </a:lnTo>
                <a:lnTo>
                  <a:pt x="7925040" y="4470426"/>
                </a:lnTo>
                <a:lnTo>
                  <a:pt x="0" y="447042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t="-323" r="-13546" b="-323"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624118" y="647121"/>
            <a:ext cx="8310257" cy="12515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 dirty="0">
                <a:solidFill>
                  <a:srgbClr val="000000"/>
                </a:solidFill>
                <a:latin typeface="Open Sans"/>
              </a:rPr>
              <a:t>“</a:t>
            </a:r>
            <a:r>
              <a:rPr lang="en-US" sz="3600" dirty="0" err="1">
                <a:solidFill>
                  <a:srgbClr val="000000"/>
                </a:solidFill>
                <a:latin typeface="Open Sans"/>
              </a:rPr>
              <a:t>Ата</a:t>
            </a:r>
            <a:r>
              <a:rPr lang="en-US" sz="36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"/>
              </a:rPr>
              <a:t>журт</a:t>
            </a:r>
            <a:r>
              <a:rPr lang="en-US" sz="36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"/>
              </a:rPr>
              <a:t>кыйын</a:t>
            </a:r>
            <a:r>
              <a:rPr lang="en-US" sz="36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"/>
              </a:rPr>
              <a:t>кунгө</a:t>
            </a:r>
            <a:r>
              <a:rPr lang="en-US" sz="36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"/>
              </a:rPr>
              <a:t>кабылганда</a:t>
            </a:r>
            <a:r>
              <a:rPr lang="en-US" sz="3600" dirty="0">
                <a:solidFill>
                  <a:srgbClr val="000000"/>
                </a:solidFill>
                <a:latin typeface="Open Sans"/>
              </a:rPr>
              <a:t>, </a:t>
            </a:r>
          </a:p>
          <a:p>
            <a:pPr algn="ctr">
              <a:lnSpc>
                <a:spcPts val="5040"/>
              </a:lnSpc>
            </a:pPr>
            <a:r>
              <a:rPr lang="en-US" sz="3600" dirty="0" err="1">
                <a:solidFill>
                  <a:srgbClr val="000000"/>
                </a:solidFill>
                <a:latin typeface="Open Sans"/>
              </a:rPr>
              <a:t>айлансын</a:t>
            </a:r>
            <a:r>
              <a:rPr lang="en-US" sz="36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"/>
              </a:rPr>
              <a:t>ар</a:t>
            </a:r>
            <a:r>
              <a:rPr lang="en-US" sz="36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"/>
              </a:rPr>
              <a:t>бир</a:t>
            </a:r>
            <a:r>
              <a:rPr lang="en-US" sz="36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"/>
              </a:rPr>
              <a:t>уулун</a:t>
            </a:r>
            <a:r>
              <a:rPr lang="en-US" sz="36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Open Sans"/>
              </a:rPr>
              <a:t>чагылганга</a:t>
            </a:r>
            <a:r>
              <a:rPr lang="en-US" sz="3600" dirty="0">
                <a:solidFill>
                  <a:srgbClr val="000000"/>
                </a:solidFill>
                <a:latin typeface="Open Sans"/>
              </a:rPr>
              <a:t>”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46742" y="7234928"/>
            <a:ext cx="3478815" cy="481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>
                <a:solidFill>
                  <a:srgbClr val="000000"/>
                </a:solidFill>
                <a:latin typeface="Open Sans"/>
              </a:rPr>
              <a:t>Жолон Мамытов.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224314" y="5044500"/>
            <a:ext cx="6166507" cy="7030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20"/>
              </a:lnSpc>
            </a:pPr>
            <a:r>
              <a:rPr lang="en-US" sz="4086">
                <a:solidFill>
                  <a:srgbClr val="FFFFFF"/>
                </a:solidFill>
                <a:latin typeface="Open Sans"/>
              </a:rPr>
              <a:t>Кең келечек каалайм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81634" y="219162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3444" b="-13444"/>
            </a:stretch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3" name="Freeform 3"/>
          <p:cNvSpPr/>
          <p:nvPr/>
        </p:nvSpPr>
        <p:spPr>
          <a:xfrm>
            <a:off x="15733097" y="1852661"/>
            <a:ext cx="3553418" cy="8192317"/>
          </a:xfrm>
          <a:custGeom>
            <a:avLst/>
            <a:gdLst/>
            <a:ahLst/>
            <a:cxnLst/>
            <a:rect l="l" t="t" r="r" b="b"/>
            <a:pathLst>
              <a:path w="3553418" h="8192317">
                <a:moveTo>
                  <a:pt x="0" y="0"/>
                </a:moveTo>
                <a:lnTo>
                  <a:pt x="3553417" y="0"/>
                </a:lnTo>
                <a:lnTo>
                  <a:pt x="3553417" y="8192317"/>
                </a:lnTo>
                <a:lnTo>
                  <a:pt x="0" y="819231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4272676" y="8174700"/>
            <a:ext cx="4864423" cy="5803542"/>
          </a:xfrm>
          <a:custGeom>
            <a:avLst/>
            <a:gdLst/>
            <a:ahLst/>
            <a:cxnLst/>
            <a:rect l="l" t="t" r="r" b="b"/>
            <a:pathLst>
              <a:path w="4864423" h="5803542">
                <a:moveTo>
                  <a:pt x="0" y="0"/>
                </a:moveTo>
                <a:lnTo>
                  <a:pt x="4864423" y="0"/>
                </a:lnTo>
                <a:lnTo>
                  <a:pt x="4864423" y="5803542"/>
                </a:lnTo>
                <a:lnTo>
                  <a:pt x="0" y="580354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29532" y="3569933"/>
            <a:ext cx="6401192" cy="4806713"/>
          </a:xfrm>
          <a:custGeom>
            <a:avLst/>
            <a:gdLst/>
            <a:ahLst/>
            <a:cxnLst/>
            <a:rect l="l" t="t" r="r" b="b"/>
            <a:pathLst>
              <a:path w="6401192" h="4806713">
                <a:moveTo>
                  <a:pt x="0" y="0"/>
                </a:moveTo>
                <a:lnTo>
                  <a:pt x="6401192" y="0"/>
                </a:lnTo>
                <a:lnTo>
                  <a:pt x="6401192" y="4806714"/>
                </a:lnTo>
                <a:lnTo>
                  <a:pt x="0" y="480671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flipH="1">
            <a:off x="-1133041" y="1852661"/>
            <a:ext cx="3553418" cy="8192317"/>
          </a:xfrm>
          <a:custGeom>
            <a:avLst/>
            <a:gdLst/>
            <a:ahLst/>
            <a:cxnLst/>
            <a:rect l="l" t="t" r="r" b="b"/>
            <a:pathLst>
              <a:path w="3553418" h="8192317">
                <a:moveTo>
                  <a:pt x="3553417" y="0"/>
                </a:moveTo>
                <a:lnTo>
                  <a:pt x="0" y="0"/>
                </a:lnTo>
                <a:lnTo>
                  <a:pt x="0" y="8192317"/>
                </a:lnTo>
                <a:lnTo>
                  <a:pt x="3553417" y="8192317"/>
                </a:lnTo>
                <a:lnTo>
                  <a:pt x="3553417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-697899" y="8376647"/>
            <a:ext cx="4864423" cy="5803542"/>
          </a:xfrm>
          <a:custGeom>
            <a:avLst/>
            <a:gdLst/>
            <a:ahLst/>
            <a:cxnLst/>
            <a:rect l="l" t="t" r="r" b="b"/>
            <a:pathLst>
              <a:path w="4864423" h="5803542">
                <a:moveTo>
                  <a:pt x="4864424" y="0"/>
                </a:moveTo>
                <a:lnTo>
                  <a:pt x="0" y="0"/>
                </a:lnTo>
                <a:lnTo>
                  <a:pt x="0" y="5803541"/>
                </a:lnTo>
                <a:lnTo>
                  <a:pt x="4864424" y="5803541"/>
                </a:lnTo>
                <a:lnTo>
                  <a:pt x="4864424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9764152" y="4193788"/>
            <a:ext cx="6401192" cy="4806713"/>
          </a:xfrm>
          <a:custGeom>
            <a:avLst/>
            <a:gdLst/>
            <a:ahLst/>
            <a:cxnLst/>
            <a:rect l="l" t="t" r="r" b="b"/>
            <a:pathLst>
              <a:path w="6401192" h="4806713">
                <a:moveTo>
                  <a:pt x="0" y="0"/>
                </a:moveTo>
                <a:lnTo>
                  <a:pt x="6401192" y="0"/>
                </a:lnTo>
                <a:lnTo>
                  <a:pt x="6401192" y="4806713"/>
                </a:lnTo>
                <a:lnTo>
                  <a:pt x="0" y="480671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2370540" y="2766791"/>
            <a:ext cx="3591970" cy="1293109"/>
          </a:xfrm>
          <a:custGeom>
            <a:avLst/>
            <a:gdLst/>
            <a:ahLst/>
            <a:cxnLst/>
            <a:rect l="l" t="t" r="r" b="b"/>
            <a:pathLst>
              <a:path w="3591970" h="1293109">
                <a:moveTo>
                  <a:pt x="0" y="0"/>
                </a:moveTo>
                <a:lnTo>
                  <a:pt x="3591970" y="0"/>
                </a:lnTo>
                <a:lnTo>
                  <a:pt x="3591970" y="1293109"/>
                </a:lnTo>
                <a:lnTo>
                  <a:pt x="0" y="129310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1168763" y="3413346"/>
            <a:ext cx="3591970" cy="1293109"/>
          </a:xfrm>
          <a:custGeom>
            <a:avLst/>
            <a:gdLst/>
            <a:ahLst/>
            <a:cxnLst/>
            <a:rect l="l" t="t" r="r" b="b"/>
            <a:pathLst>
              <a:path w="3591970" h="1293109">
                <a:moveTo>
                  <a:pt x="0" y="0"/>
                </a:moveTo>
                <a:lnTo>
                  <a:pt x="3591970" y="0"/>
                </a:lnTo>
                <a:lnTo>
                  <a:pt x="3591970" y="1293109"/>
                </a:lnTo>
                <a:lnTo>
                  <a:pt x="0" y="129310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339726" y="5038725"/>
            <a:ext cx="7653598" cy="21451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57"/>
              </a:lnSpc>
            </a:pPr>
            <a:r>
              <a:rPr lang="en-US" sz="6183" dirty="0" err="1">
                <a:solidFill>
                  <a:srgbClr val="000000"/>
                </a:solidFill>
                <a:latin typeface="Open Sans Bold"/>
              </a:rPr>
              <a:t>тарыхый</a:t>
            </a:r>
            <a:r>
              <a:rPr lang="en-US" sz="6183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6183" dirty="0" err="1">
                <a:solidFill>
                  <a:srgbClr val="000000"/>
                </a:solidFill>
                <a:latin typeface="Open Sans Bold"/>
              </a:rPr>
              <a:t>изилдөөчүлөр</a:t>
            </a:r>
            <a:endParaRPr lang="en-US" sz="6183" dirty="0">
              <a:solidFill>
                <a:srgbClr val="000000"/>
              </a:solidFill>
              <a:latin typeface="Open Sans 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9733000" y="5003355"/>
            <a:ext cx="6401191" cy="23545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465"/>
              </a:lnSpc>
            </a:pPr>
            <a:r>
              <a:rPr lang="en-US" sz="6760" dirty="0" err="1">
                <a:solidFill>
                  <a:srgbClr val="000000"/>
                </a:solidFill>
                <a:latin typeface="Open Sans Bold"/>
              </a:rPr>
              <a:t>саясат</a:t>
            </a:r>
            <a:r>
              <a:rPr lang="en-US" sz="6760" dirty="0">
                <a:solidFill>
                  <a:srgbClr val="000000"/>
                </a:solidFill>
                <a:latin typeface="Open Sans Bold"/>
              </a:rPr>
              <a:t> </a:t>
            </a:r>
          </a:p>
          <a:p>
            <a:pPr algn="ctr">
              <a:lnSpc>
                <a:spcPts val="9465"/>
              </a:lnSpc>
            </a:pPr>
            <a:r>
              <a:rPr lang="en-US" sz="6760" dirty="0" err="1">
                <a:solidFill>
                  <a:srgbClr val="000000"/>
                </a:solidFill>
                <a:latin typeface="Open Sans Bold"/>
              </a:rPr>
              <a:t>таануучулар</a:t>
            </a:r>
            <a:endParaRPr lang="en-US" sz="6760" dirty="0">
              <a:solidFill>
                <a:srgbClr val="000000"/>
              </a:solidFill>
              <a:latin typeface="Open Sans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999754" y="876300"/>
            <a:ext cx="13688045" cy="28526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494"/>
              </a:lnSpc>
            </a:pPr>
            <a:r>
              <a:rPr lang="en-US" sz="8210" dirty="0" err="1">
                <a:solidFill>
                  <a:srgbClr val="000000"/>
                </a:solidFill>
                <a:latin typeface="Open Sans Bold"/>
              </a:rPr>
              <a:t>Класс</a:t>
            </a:r>
            <a:r>
              <a:rPr lang="en-US" sz="8210" dirty="0">
                <a:solidFill>
                  <a:srgbClr val="000000"/>
                </a:solidFill>
                <a:latin typeface="Open Sans Bold"/>
              </a:rPr>
              <a:t> 2 </a:t>
            </a:r>
            <a:r>
              <a:rPr lang="en-US" sz="8210" dirty="0" err="1">
                <a:solidFill>
                  <a:srgbClr val="000000"/>
                </a:solidFill>
                <a:latin typeface="Open Sans Bold"/>
              </a:rPr>
              <a:t>топко</a:t>
            </a:r>
            <a:r>
              <a:rPr lang="en-US" sz="8210" dirty="0">
                <a:solidFill>
                  <a:srgbClr val="000000"/>
                </a:solidFill>
                <a:latin typeface="Open Sans Bold"/>
              </a:rPr>
              <a:t> </a:t>
            </a:r>
            <a:endParaRPr lang="ky-KG" sz="8210" dirty="0">
              <a:solidFill>
                <a:srgbClr val="000000"/>
              </a:solidFill>
              <a:latin typeface="Open Sans Bold"/>
            </a:endParaRPr>
          </a:p>
          <a:p>
            <a:pPr algn="ctr">
              <a:lnSpc>
                <a:spcPts val="11494"/>
              </a:lnSpc>
            </a:pPr>
            <a:r>
              <a:rPr lang="ky-KG" sz="8210" dirty="0">
                <a:solidFill>
                  <a:srgbClr val="000000"/>
                </a:solidFill>
                <a:latin typeface="Open Sans Bold"/>
              </a:rPr>
              <a:t>бөлүнөт</a:t>
            </a:r>
            <a:r>
              <a:rPr lang="en-US" sz="8210" dirty="0">
                <a:solidFill>
                  <a:srgbClr val="000000"/>
                </a:solidFill>
                <a:latin typeface="Open Sans Bold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 rot="161894">
            <a:off x="-648546" y="7799269"/>
            <a:ext cx="9554678" cy="7157322"/>
          </a:xfrm>
          <a:custGeom>
            <a:avLst/>
            <a:gdLst/>
            <a:ahLst/>
            <a:cxnLst/>
            <a:rect l="l" t="t" r="r" b="b"/>
            <a:pathLst>
              <a:path w="9554678" h="7157322">
                <a:moveTo>
                  <a:pt x="0" y="0"/>
                </a:moveTo>
                <a:lnTo>
                  <a:pt x="9554678" y="0"/>
                </a:lnTo>
                <a:lnTo>
                  <a:pt x="9554678" y="7157322"/>
                </a:lnTo>
                <a:lnTo>
                  <a:pt x="0" y="715732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67369" y="5407489"/>
            <a:ext cx="7574973" cy="5246370"/>
            <a:chOff x="0" y="0"/>
            <a:chExt cx="3429000" cy="2374900"/>
          </a:xfrm>
        </p:grpSpPr>
        <p:sp>
          <p:nvSpPr>
            <p:cNvPr id="5" name="Freeform 5"/>
            <p:cNvSpPr/>
            <p:nvPr/>
          </p:nvSpPr>
          <p:spPr>
            <a:xfrm>
              <a:off x="50800" y="76200"/>
              <a:ext cx="3340100" cy="2235200"/>
            </a:xfrm>
            <a:custGeom>
              <a:avLst/>
              <a:gdLst/>
              <a:ahLst/>
              <a:cxnLst/>
              <a:rect l="l" t="t" r="r" b="b"/>
              <a:pathLst>
                <a:path w="3340100" h="2235200">
                  <a:moveTo>
                    <a:pt x="2171700" y="25400"/>
                  </a:moveTo>
                  <a:lnTo>
                    <a:pt x="2400300" y="0"/>
                  </a:lnTo>
                  <a:lnTo>
                    <a:pt x="2641600" y="38100"/>
                  </a:lnTo>
                  <a:lnTo>
                    <a:pt x="2984500" y="38100"/>
                  </a:lnTo>
                  <a:cubicBezTo>
                    <a:pt x="2984500" y="38100"/>
                    <a:pt x="3086100" y="12700"/>
                    <a:pt x="3098800" y="38100"/>
                  </a:cubicBezTo>
                  <a:cubicBezTo>
                    <a:pt x="3111500" y="63500"/>
                    <a:pt x="3162300" y="228600"/>
                    <a:pt x="3162300" y="228600"/>
                  </a:cubicBezTo>
                  <a:cubicBezTo>
                    <a:pt x="3162300" y="228600"/>
                    <a:pt x="3213100" y="304800"/>
                    <a:pt x="3200400" y="355600"/>
                  </a:cubicBezTo>
                  <a:cubicBezTo>
                    <a:pt x="3187700" y="406400"/>
                    <a:pt x="3225800" y="520700"/>
                    <a:pt x="3225800" y="520700"/>
                  </a:cubicBezTo>
                  <a:cubicBezTo>
                    <a:pt x="3225800" y="520700"/>
                    <a:pt x="3251200" y="571500"/>
                    <a:pt x="3225800" y="622300"/>
                  </a:cubicBezTo>
                  <a:cubicBezTo>
                    <a:pt x="3225800" y="622300"/>
                    <a:pt x="3213100" y="762000"/>
                    <a:pt x="3238500" y="812800"/>
                  </a:cubicBezTo>
                  <a:cubicBezTo>
                    <a:pt x="3238500" y="812800"/>
                    <a:pt x="3276600" y="838200"/>
                    <a:pt x="3251200" y="1003300"/>
                  </a:cubicBezTo>
                  <a:lnTo>
                    <a:pt x="3263900" y="1181100"/>
                  </a:lnTo>
                  <a:cubicBezTo>
                    <a:pt x="3263900" y="1181100"/>
                    <a:pt x="3238500" y="1257300"/>
                    <a:pt x="3251200" y="1308100"/>
                  </a:cubicBezTo>
                  <a:lnTo>
                    <a:pt x="3276600" y="1562100"/>
                  </a:lnTo>
                  <a:lnTo>
                    <a:pt x="3327400" y="1701800"/>
                  </a:lnTo>
                  <a:lnTo>
                    <a:pt x="3327400" y="1854200"/>
                  </a:lnTo>
                  <a:lnTo>
                    <a:pt x="3340100" y="1955800"/>
                  </a:lnTo>
                  <a:cubicBezTo>
                    <a:pt x="3340100" y="1955800"/>
                    <a:pt x="3314700" y="2019300"/>
                    <a:pt x="3213100" y="2044700"/>
                  </a:cubicBezTo>
                  <a:cubicBezTo>
                    <a:pt x="3213100" y="2044700"/>
                    <a:pt x="3149600" y="2044700"/>
                    <a:pt x="3098800" y="2082800"/>
                  </a:cubicBezTo>
                  <a:cubicBezTo>
                    <a:pt x="3048000" y="2120900"/>
                    <a:pt x="2933700" y="2197100"/>
                    <a:pt x="2870200" y="2184400"/>
                  </a:cubicBezTo>
                  <a:cubicBezTo>
                    <a:pt x="2870200" y="2184400"/>
                    <a:pt x="2717800" y="2171700"/>
                    <a:pt x="2692400" y="2146300"/>
                  </a:cubicBezTo>
                  <a:cubicBezTo>
                    <a:pt x="2692400" y="2146300"/>
                    <a:pt x="2590800" y="2133600"/>
                    <a:pt x="2565400" y="2133600"/>
                  </a:cubicBezTo>
                  <a:cubicBezTo>
                    <a:pt x="2540000" y="2133600"/>
                    <a:pt x="2476500" y="2146300"/>
                    <a:pt x="2476500" y="2146300"/>
                  </a:cubicBezTo>
                  <a:cubicBezTo>
                    <a:pt x="2476500" y="2146300"/>
                    <a:pt x="2400300" y="2171700"/>
                    <a:pt x="2362200" y="2159000"/>
                  </a:cubicBezTo>
                  <a:cubicBezTo>
                    <a:pt x="2324100" y="2146300"/>
                    <a:pt x="2298700" y="2146300"/>
                    <a:pt x="2222500" y="2159000"/>
                  </a:cubicBezTo>
                  <a:cubicBezTo>
                    <a:pt x="2222500" y="2159000"/>
                    <a:pt x="2197100" y="2184400"/>
                    <a:pt x="2019300" y="2184400"/>
                  </a:cubicBezTo>
                  <a:cubicBezTo>
                    <a:pt x="2019300" y="2184400"/>
                    <a:pt x="1866900" y="2235200"/>
                    <a:pt x="1790700" y="2184400"/>
                  </a:cubicBezTo>
                  <a:cubicBezTo>
                    <a:pt x="1790700" y="2184400"/>
                    <a:pt x="1765300" y="2146300"/>
                    <a:pt x="1549400" y="2159000"/>
                  </a:cubicBezTo>
                  <a:cubicBezTo>
                    <a:pt x="1549400" y="2159000"/>
                    <a:pt x="1397000" y="2171700"/>
                    <a:pt x="1371600" y="2159000"/>
                  </a:cubicBezTo>
                  <a:lnTo>
                    <a:pt x="1066800" y="2197100"/>
                  </a:lnTo>
                  <a:cubicBezTo>
                    <a:pt x="1066800" y="2197100"/>
                    <a:pt x="723900" y="2184400"/>
                    <a:pt x="673100" y="2171700"/>
                  </a:cubicBezTo>
                  <a:cubicBezTo>
                    <a:pt x="622300" y="2159000"/>
                    <a:pt x="419100" y="2120900"/>
                    <a:pt x="393700" y="2146300"/>
                  </a:cubicBezTo>
                  <a:cubicBezTo>
                    <a:pt x="368300" y="2171700"/>
                    <a:pt x="215900" y="2171700"/>
                    <a:pt x="190500" y="2159000"/>
                  </a:cubicBezTo>
                  <a:cubicBezTo>
                    <a:pt x="165100" y="2146300"/>
                    <a:pt x="127000" y="2044700"/>
                    <a:pt x="114300" y="1993900"/>
                  </a:cubicBezTo>
                  <a:cubicBezTo>
                    <a:pt x="101600" y="1943100"/>
                    <a:pt x="101600" y="1803400"/>
                    <a:pt x="101600" y="1778000"/>
                  </a:cubicBezTo>
                  <a:cubicBezTo>
                    <a:pt x="101600" y="1752600"/>
                    <a:pt x="63500" y="1714500"/>
                    <a:pt x="63500" y="1714500"/>
                  </a:cubicBezTo>
                  <a:lnTo>
                    <a:pt x="88900" y="1562100"/>
                  </a:lnTo>
                  <a:cubicBezTo>
                    <a:pt x="88900" y="1562100"/>
                    <a:pt x="88900" y="1435100"/>
                    <a:pt x="63500" y="1397000"/>
                  </a:cubicBezTo>
                  <a:cubicBezTo>
                    <a:pt x="38100" y="1358900"/>
                    <a:pt x="63500" y="1206500"/>
                    <a:pt x="63500" y="1206500"/>
                  </a:cubicBezTo>
                  <a:cubicBezTo>
                    <a:pt x="63500" y="1206500"/>
                    <a:pt x="38100" y="1079500"/>
                    <a:pt x="50800" y="1041400"/>
                  </a:cubicBezTo>
                  <a:cubicBezTo>
                    <a:pt x="63500" y="1003300"/>
                    <a:pt x="76200" y="939800"/>
                    <a:pt x="76200" y="901700"/>
                  </a:cubicBezTo>
                  <a:cubicBezTo>
                    <a:pt x="76200" y="863600"/>
                    <a:pt x="50800" y="673100"/>
                    <a:pt x="50800" y="673100"/>
                  </a:cubicBezTo>
                  <a:lnTo>
                    <a:pt x="25400" y="571500"/>
                  </a:lnTo>
                  <a:cubicBezTo>
                    <a:pt x="25400" y="571500"/>
                    <a:pt x="0" y="508000"/>
                    <a:pt x="12700" y="393700"/>
                  </a:cubicBezTo>
                  <a:cubicBezTo>
                    <a:pt x="25400" y="279400"/>
                    <a:pt x="12700" y="279400"/>
                    <a:pt x="12700" y="279400"/>
                  </a:cubicBezTo>
                  <a:lnTo>
                    <a:pt x="215900" y="190500"/>
                  </a:lnTo>
                  <a:cubicBezTo>
                    <a:pt x="215900" y="190500"/>
                    <a:pt x="317500" y="76200"/>
                    <a:pt x="482600" y="76200"/>
                  </a:cubicBezTo>
                  <a:lnTo>
                    <a:pt x="609600" y="114300"/>
                  </a:lnTo>
                  <a:cubicBezTo>
                    <a:pt x="609600" y="114300"/>
                    <a:pt x="660400" y="139700"/>
                    <a:pt x="749300" y="127000"/>
                  </a:cubicBezTo>
                  <a:cubicBezTo>
                    <a:pt x="838200" y="114300"/>
                    <a:pt x="914400" y="88900"/>
                    <a:pt x="914400" y="88900"/>
                  </a:cubicBezTo>
                  <a:cubicBezTo>
                    <a:pt x="914400" y="88900"/>
                    <a:pt x="1003300" y="114300"/>
                    <a:pt x="1066800" y="88900"/>
                  </a:cubicBezTo>
                  <a:lnTo>
                    <a:pt x="1117600" y="76200"/>
                  </a:lnTo>
                  <a:lnTo>
                    <a:pt x="1143000" y="76200"/>
                  </a:lnTo>
                  <a:cubicBezTo>
                    <a:pt x="1143000" y="76200"/>
                    <a:pt x="1181100" y="50800"/>
                    <a:pt x="1206500" y="76200"/>
                  </a:cubicBezTo>
                  <a:cubicBezTo>
                    <a:pt x="1206500" y="76200"/>
                    <a:pt x="1231900" y="50800"/>
                    <a:pt x="1270000" y="63500"/>
                  </a:cubicBezTo>
                  <a:cubicBezTo>
                    <a:pt x="1270000" y="63500"/>
                    <a:pt x="1346200" y="38100"/>
                    <a:pt x="1346200" y="38100"/>
                  </a:cubicBezTo>
                  <a:cubicBezTo>
                    <a:pt x="1346200" y="38100"/>
                    <a:pt x="1435100" y="38100"/>
                    <a:pt x="1435100" y="38100"/>
                  </a:cubicBezTo>
                  <a:lnTo>
                    <a:pt x="1524000" y="63500"/>
                  </a:lnTo>
                  <a:lnTo>
                    <a:pt x="1765300" y="63500"/>
                  </a:lnTo>
                  <a:lnTo>
                    <a:pt x="1892300" y="50800"/>
                  </a:lnTo>
                  <a:lnTo>
                    <a:pt x="1943100" y="76200"/>
                  </a:lnTo>
                  <a:lnTo>
                    <a:pt x="2019300" y="50800"/>
                  </a:lnTo>
                  <a:lnTo>
                    <a:pt x="2171700" y="25400"/>
                  </a:lnTo>
                  <a:close/>
                </a:path>
              </a:pathLst>
            </a:custGeom>
            <a:blipFill>
              <a:blip r:embed="rId5"/>
              <a:stretch>
                <a:fillRect t="-230" b="-230"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3429000" cy="2374900"/>
            </a:xfrm>
            <a:custGeom>
              <a:avLst/>
              <a:gdLst/>
              <a:ahLst/>
              <a:cxnLst/>
              <a:rect l="l" t="t" r="r" b="b"/>
              <a:pathLst>
                <a:path w="3429000" h="2374900">
                  <a:moveTo>
                    <a:pt x="3429000" y="2374900"/>
                  </a:moveTo>
                  <a:lnTo>
                    <a:pt x="0" y="2374900"/>
                  </a:lnTo>
                  <a:lnTo>
                    <a:pt x="0" y="0"/>
                  </a:lnTo>
                  <a:lnTo>
                    <a:pt x="3429000" y="0"/>
                  </a:lnTo>
                  <a:lnTo>
                    <a:pt x="3429000" y="2374900"/>
                  </a:lnTo>
                  <a:close/>
                </a:path>
              </a:pathLst>
            </a:custGeom>
            <a:blipFill>
              <a:blip r:embed="rId6"/>
              <a:stretch>
                <a:fillRect l="-2902" t="-10996" r="-2492" b="-11124"/>
              </a:stretch>
            </a:blipFill>
          </p:spPr>
        </p:sp>
      </p:grpSp>
      <p:sp>
        <p:nvSpPr>
          <p:cNvPr id="7" name="Freeform 7"/>
          <p:cNvSpPr/>
          <p:nvPr/>
        </p:nvSpPr>
        <p:spPr>
          <a:xfrm>
            <a:off x="11785062" y="4018027"/>
            <a:ext cx="3265079" cy="5240273"/>
          </a:xfrm>
          <a:custGeom>
            <a:avLst/>
            <a:gdLst/>
            <a:ahLst/>
            <a:cxnLst/>
            <a:rect l="l" t="t" r="r" b="b"/>
            <a:pathLst>
              <a:path w="3265079" h="5240273">
                <a:moveTo>
                  <a:pt x="0" y="0"/>
                </a:moveTo>
                <a:lnTo>
                  <a:pt x="3265079" y="0"/>
                </a:lnTo>
                <a:lnTo>
                  <a:pt x="3265079" y="5240273"/>
                </a:lnTo>
                <a:lnTo>
                  <a:pt x="0" y="524027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r="-1322"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437442" y="1111798"/>
            <a:ext cx="12409800" cy="1811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dirty="0">
                <a:solidFill>
                  <a:srgbClr val="000000"/>
                </a:solidFill>
                <a:latin typeface="Open Sans Bold"/>
              </a:rPr>
              <a:t>“</a:t>
            </a:r>
            <a:r>
              <a:rPr lang="en-US" sz="5199" dirty="0" err="1">
                <a:solidFill>
                  <a:srgbClr val="000000"/>
                </a:solidFill>
                <a:latin typeface="Open Sans Bold"/>
              </a:rPr>
              <a:t>Өмүр</a:t>
            </a:r>
            <a:r>
              <a:rPr lang="en-US" sz="5199" dirty="0">
                <a:solidFill>
                  <a:srgbClr val="000000"/>
                </a:solidFill>
                <a:latin typeface="Open Sans Bold"/>
              </a:rPr>
              <a:t>  </a:t>
            </a:r>
            <a:r>
              <a:rPr lang="en-US" sz="5199" dirty="0" err="1">
                <a:solidFill>
                  <a:srgbClr val="000000"/>
                </a:solidFill>
                <a:latin typeface="Open Sans Bold"/>
              </a:rPr>
              <a:t>бизден</a:t>
            </a:r>
            <a:r>
              <a:rPr lang="en-US" sz="51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5199" dirty="0" err="1">
                <a:solidFill>
                  <a:srgbClr val="000000"/>
                </a:solidFill>
                <a:latin typeface="Open Sans Bold"/>
              </a:rPr>
              <a:t>өтүп</a:t>
            </a:r>
            <a:r>
              <a:rPr lang="en-US" sz="51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5199" dirty="0" err="1">
                <a:solidFill>
                  <a:srgbClr val="000000"/>
                </a:solidFill>
                <a:latin typeface="Open Sans Bold"/>
              </a:rPr>
              <a:t>кетсе</a:t>
            </a:r>
            <a:r>
              <a:rPr lang="en-US" sz="51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5199" dirty="0" err="1">
                <a:solidFill>
                  <a:srgbClr val="000000"/>
                </a:solidFill>
                <a:latin typeface="Open Sans Bold"/>
              </a:rPr>
              <a:t>эл</a:t>
            </a:r>
            <a:r>
              <a:rPr lang="en-US" sz="51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5199" dirty="0" err="1">
                <a:solidFill>
                  <a:srgbClr val="000000"/>
                </a:solidFill>
                <a:latin typeface="Open Sans Bold"/>
              </a:rPr>
              <a:t>эмгектен</a:t>
            </a:r>
            <a:r>
              <a:rPr lang="en-US" sz="51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5199" dirty="0" err="1">
                <a:solidFill>
                  <a:srgbClr val="000000"/>
                </a:solidFill>
                <a:latin typeface="Open Sans Bold"/>
              </a:rPr>
              <a:t>эскерсин</a:t>
            </a:r>
            <a:r>
              <a:rPr lang="en-US" sz="5199" dirty="0">
                <a:solidFill>
                  <a:srgbClr val="000000"/>
                </a:solidFill>
                <a:latin typeface="Open Sans Bold"/>
              </a:rPr>
              <a:t>”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097890" y="4563110"/>
            <a:ext cx="508890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3399" dirty="0" err="1">
                <a:solidFill>
                  <a:srgbClr val="000000"/>
                </a:solidFill>
                <a:latin typeface="Open Sans"/>
              </a:rPr>
              <a:t>Аалы</a:t>
            </a:r>
            <a:r>
              <a:rPr lang="en-US" sz="3399" dirty="0">
                <a:solidFill>
                  <a:srgbClr val="000000"/>
                </a:solidFill>
                <a:latin typeface="Open Sans"/>
              </a:rPr>
              <a:t>  </a:t>
            </a:r>
            <a:r>
              <a:rPr lang="en-US" sz="3399" dirty="0" err="1">
                <a:solidFill>
                  <a:srgbClr val="000000"/>
                </a:solidFill>
                <a:latin typeface="Open Sans"/>
              </a:rPr>
              <a:t>Токомбаев</a:t>
            </a:r>
            <a:endParaRPr lang="en-US" sz="3399" dirty="0">
              <a:solidFill>
                <a:srgbClr val="000000"/>
              </a:solidFill>
              <a:latin typeface="Open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 rot="1533226">
            <a:off x="13796981" y="-1605664"/>
            <a:ext cx="6297233" cy="6393130"/>
          </a:xfrm>
          <a:custGeom>
            <a:avLst/>
            <a:gdLst/>
            <a:ahLst/>
            <a:cxnLst/>
            <a:rect l="l" t="t" r="r" b="b"/>
            <a:pathLst>
              <a:path w="6297233" h="6393130">
                <a:moveTo>
                  <a:pt x="0" y="0"/>
                </a:moveTo>
                <a:lnTo>
                  <a:pt x="6297233" y="0"/>
                </a:lnTo>
                <a:lnTo>
                  <a:pt x="6297233" y="6393130"/>
                </a:lnTo>
                <a:lnTo>
                  <a:pt x="0" y="63931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161894">
            <a:off x="-648546" y="7799269"/>
            <a:ext cx="9554678" cy="7157322"/>
          </a:xfrm>
          <a:custGeom>
            <a:avLst/>
            <a:gdLst/>
            <a:ahLst/>
            <a:cxnLst/>
            <a:rect l="l" t="t" r="r" b="b"/>
            <a:pathLst>
              <a:path w="9554678" h="7157322">
                <a:moveTo>
                  <a:pt x="0" y="0"/>
                </a:moveTo>
                <a:lnTo>
                  <a:pt x="9554678" y="0"/>
                </a:lnTo>
                <a:lnTo>
                  <a:pt x="9554678" y="7157322"/>
                </a:lnTo>
                <a:lnTo>
                  <a:pt x="0" y="715732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0" y="5277388"/>
            <a:ext cx="7574973" cy="5246370"/>
            <a:chOff x="0" y="0"/>
            <a:chExt cx="3429000" cy="2374900"/>
          </a:xfrm>
        </p:grpSpPr>
        <p:sp>
          <p:nvSpPr>
            <p:cNvPr id="6" name="Freeform 6"/>
            <p:cNvSpPr/>
            <p:nvPr/>
          </p:nvSpPr>
          <p:spPr>
            <a:xfrm>
              <a:off x="50800" y="76200"/>
              <a:ext cx="3340100" cy="2235200"/>
            </a:xfrm>
            <a:custGeom>
              <a:avLst/>
              <a:gdLst/>
              <a:ahLst/>
              <a:cxnLst/>
              <a:rect l="l" t="t" r="r" b="b"/>
              <a:pathLst>
                <a:path w="3340100" h="2235200">
                  <a:moveTo>
                    <a:pt x="2171700" y="25400"/>
                  </a:moveTo>
                  <a:lnTo>
                    <a:pt x="2400300" y="0"/>
                  </a:lnTo>
                  <a:lnTo>
                    <a:pt x="2641600" y="38100"/>
                  </a:lnTo>
                  <a:lnTo>
                    <a:pt x="2984500" y="38100"/>
                  </a:lnTo>
                  <a:cubicBezTo>
                    <a:pt x="2984500" y="38100"/>
                    <a:pt x="3086100" y="12700"/>
                    <a:pt x="3098800" y="38100"/>
                  </a:cubicBezTo>
                  <a:cubicBezTo>
                    <a:pt x="3111500" y="63500"/>
                    <a:pt x="3162300" y="228600"/>
                    <a:pt x="3162300" y="228600"/>
                  </a:cubicBezTo>
                  <a:cubicBezTo>
                    <a:pt x="3162300" y="228600"/>
                    <a:pt x="3213100" y="304800"/>
                    <a:pt x="3200400" y="355600"/>
                  </a:cubicBezTo>
                  <a:cubicBezTo>
                    <a:pt x="3187700" y="406400"/>
                    <a:pt x="3225800" y="520700"/>
                    <a:pt x="3225800" y="520700"/>
                  </a:cubicBezTo>
                  <a:cubicBezTo>
                    <a:pt x="3225800" y="520700"/>
                    <a:pt x="3251200" y="571500"/>
                    <a:pt x="3225800" y="622300"/>
                  </a:cubicBezTo>
                  <a:cubicBezTo>
                    <a:pt x="3225800" y="622300"/>
                    <a:pt x="3213100" y="762000"/>
                    <a:pt x="3238500" y="812800"/>
                  </a:cubicBezTo>
                  <a:cubicBezTo>
                    <a:pt x="3238500" y="812800"/>
                    <a:pt x="3276600" y="838200"/>
                    <a:pt x="3251200" y="1003300"/>
                  </a:cubicBezTo>
                  <a:lnTo>
                    <a:pt x="3263900" y="1181100"/>
                  </a:lnTo>
                  <a:cubicBezTo>
                    <a:pt x="3263900" y="1181100"/>
                    <a:pt x="3238500" y="1257300"/>
                    <a:pt x="3251200" y="1308100"/>
                  </a:cubicBezTo>
                  <a:lnTo>
                    <a:pt x="3276600" y="1562100"/>
                  </a:lnTo>
                  <a:lnTo>
                    <a:pt x="3327400" y="1701800"/>
                  </a:lnTo>
                  <a:lnTo>
                    <a:pt x="3327400" y="1854200"/>
                  </a:lnTo>
                  <a:lnTo>
                    <a:pt x="3340100" y="1955800"/>
                  </a:lnTo>
                  <a:cubicBezTo>
                    <a:pt x="3340100" y="1955800"/>
                    <a:pt x="3314700" y="2019300"/>
                    <a:pt x="3213100" y="2044700"/>
                  </a:cubicBezTo>
                  <a:cubicBezTo>
                    <a:pt x="3213100" y="2044700"/>
                    <a:pt x="3149600" y="2044700"/>
                    <a:pt x="3098800" y="2082800"/>
                  </a:cubicBezTo>
                  <a:cubicBezTo>
                    <a:pt x="3048000" y="2120900"/>
                    <a:pt x="2933700" y="2197100"/>
                    <a:pt x="2870200" y="2184400"/>
                  </a:cubicBezTo>
                  <a:cubicBezTo>
                    <a:pt x="2870200" y="2184400"/>
                    <a:pt x="2717800" y="2171700"/>
                    <a:pt x="2692400" y="2146300"/>
                  </a:cubicBezTo>
                  <a:cubicBezTo>
                    <a:pt x="2692400" y="2146300"/>
                    <a:pt x="2590800" y="2133600"/>
                    <a:pt x="2565400" y="2133600"/>
                  </a:cubicBezTo>
                  <a:cubicBezTo>
                    <a:pt x="2540000" y="2133600"/>
                    <a:pt x="2476500" y="2146300"/>
                    <a:pt x="2476500" y="2146300"/>
                  </a:cubicBezTo>
                  <a:cubicBezTo>
                    <a:pt x="2476500" y="2146300"/>
                    <a:pt x="2400300" y="2171700"/>
                    <a:pt x="2362200" y="2159000"/>
                  </a:cubicBezTo>
                  <a:cubicBezTo>
                    <a:pt x="2324100" y="2146300"/>
                    <a:pt x="2298700" y="2146300"/>
                    <a:pt x="2222500" y="2159000"/>
                  </a:cubicBezTo>
                  <a:cubicBezTo>
                    <a:pt x="2222500" y="2159000"/>
                    <a:pt x="2197100" y="2184400"/>
                    <a:pt x="2019300" y="2184400"/>
                  </a:cubicBezTo>
                  <a:cubicBezTo>
                    <a:pt x="2019300" y="2184400"/>
                    <a:pt x="1866900" y="2235200"/>
                    <a:pt x="1790700" y="2184400"/>
                  </a:cubicBezTo>
                  <a:cubicBezTo>
                    <a:pt x="1790700" y="2184400"/>
                    <a:pt x="1765300" y="2146300"/>
                    <a:pt x="1549400" y="2159000"/>
                  </a:cubicBezTo>
                  <a:cubicBezTo>
                    <a:pt x="1549400" y="2159000"/>
                    <a:pt x="1397000" y="2171700"/>
                    <a:pt x="1371600" y="2159000"/>
                  </a:cubicBezTo>
                  <a:lnTo>
                    <a:pt x="1066800" y="2197100"/>
                  </a:lnTo>
                  <a:cubicBezTo>
                    <a:pt x="1066800" y="2197100"/>
                    <a:pt x="723900" y="2184400"/>
                    <a:pt x="673100" y="2171700"/>
                  </a:cubicBezTo>
                  <a:cubicBezTo>
                    <a:pt x="622300" y="2159000"/>
                    <a:pt x="419100" y="2120900"/>
                    <a:pt x="393700" y="2146300"/>
                  </a:cubicBezTo>
                  <a:cubicBezTo>
                    <a:pt x="368300" y="2171700"/>
                    <a:pt x="215900" y="2171700"/>
                    <a:pt x="190500" y="2159000"/>
                  </a:cubicBezTo>
                  <a:cubicBezTo>
                    <a:pt x="165100" y="2146300"/>
                    <a:pt x="127000" y="2044700"/>
                    <a:pt x="114300" y="1993900"/>
                  </a:cubicBezTo>
                  <a:cubicBezTo>
                    <a:pt x="101600" y="1943100"/>
                    <a:pt x="101600" y="1803400"/>
                    <a:pt x="101600" y="1778000"/>
                  </a:cubicBezTo>
                  <a:cubicBezTo>
                    <a:pt x="101600" y="1752600"/>
                    <a:pt x="63500" y="1714500"/>
                    <a:pt x="63500" y="1714500"/>
                  </a:cubicBezTo>
                  <a:lnTo>
                    <a:pt x="88900" y="1562100"/>
                  </a:lnTo>
                  <a:cubicBezTo>
                    <a:pt x="88900" y="1562100"/>
                    <a:pt x="88900" y="1435100"/>
                    <a:pt x="63500" y="1397000"/>
                  </a:cubicBezTo>
                  <a:cubicBezTo>
                    <a:pt x="38100" y="1358900"/>
                    <a:pt x="63500" y="1206500"/>
                    <a:pt x="63500" y="1206500"/>
                  </a:cubicBezTo>
                  <a:cubicBezTo>
                    <a:pt x="63500" y="1206500"/>
                    <a:pt x="38100" y="1079500"/>
                    <a:pt x="50800" y="1041400"/>
                  </a:cubicBezTo>
                  <a:cubicBezTo>
                    <a:pt x="63500" y="1003300"/>
                    <a:pt x="76200" y="939800"/>
                    <a:pt x="76200" y="901700"/>
                  </a:cubicBezTo>
                  <a:cubicBezTo>
                    <a:pt x="76200" y="863600"/>
                    <a:pt x="50800" y="673100"/>
                    <a:pt x="50800" y="673100"/>
                  </a:cubicBezTo>
                  <a:lnTo>
                    <a:pt x="25400" y="571500"/>
                  </a:lnTo>
                  <a:cubicBezTo>
                    <a:pt x="25400" y="571500"/>
                    <a:pt x="0" y="508000"/>
                    <a:pt x="12700" y="393700"/>
                  </a:cubicBezTo>
                  <a:cubicBezTo>
                    <a:pt x="25400" y="279400"/>
                    <a:pt x="12700" y="279400"/>
                    <a:pt x="12700" y="279400"/>
                  </a:cubicBezTo>
                  <a:lnTo>
                    <a:pt x="215900" y="190500"/>
                  </a:lnTo>
                  <a:cubicBezTo>
                    <a:pt x="215900" y="190500"/>
                    <a:pt x="317500" y="76200"/>
                    <a:pt x="482600" y="76200"/>
                  </a:cubicBezTo>
                  <a:lnTo>
                    <a:pt x="609600" y="114300"/>
                  </a:lnTo>
                  <a:cubicBezTo>
                    <a:pt x="609600" y="114300"/>
                    <a:pt x="660400" y="139700"/>
                    <a:pt x="749300" y="127000"/>
                  </a:cubicBezTo>
                  <a:cubicBezTo>
                    <a:pt x="838200" y="114300"/>
                    <a:pt x="914400" y="88900"/>
                    <a:pt x="914400" y="88900"/>
                  </a:cubicBezTo>
                  <a:cubicBezTo>
                    <a:pt x="914400" y="88900"/>
                    <a:pt x="1003300" y="114300"/>
                    <a:pt x="1066800" y="88900"/>
                  </a:cubicBezTo>
                  <a:lnTo>
                    <a:pt x="1117600" y="76200"/>
                  </a:lnTo>
                  <a:lnTo>
                    <a:pt x="1143000" y="76200"/>
                  </a:lnTo>
                  <a:cubicBezTo>
                    <a:pt x="1143000" y="76200"/>
                    <a:pt x="1181100" y="50800"/>
                    <a:pt x="1206500" y="76200"/>
                  </a:cubicBezTo>
                  <a:cubicBezTo>
                    <a:pt x="1206500" y="76200"/>
                    <a:pt x="1231900" y="50800"/>
                    <a:pt x="1270000" y="63500"/>
                  </a:cubicBezTo>
                  <a:cubicBezTo>
                    <a:pt x="1270000" y="63500"/>
                    <a:pt x="1346200" y="38100"/>
                    <a:pt x="1346200" y="38100"/>
                  </a:cubicBezTo>
                  <a:cubicBezTo>
                    <a:pt x="1346200" y="38100"/>
                    <a:pt x="1435100" y="38100"/>
                    <a:pt x="1435100" y="38100"/>
                  </a:cubicBezTo>
                  <a:lnTo>
                    <a:pt x="1524000" y="63500"/>
                  </a:lnTo>
                  <a:lnTo>
                    <a:pt x="1765300" y="63500"/>
                  </a:lnTo>
                  <a:lnTo>
                    <a:pt x="1892300" y="50800"/>
                  </a:lnTo>
                  <a:lnTo>
                    <a:pt x="1943100" y="76200"/>
                  </a:lnTo>
                  <a:lnTo>
                    <a:pt x="2019300" y="50800"/>
                  </a:lnTo>
                  <a:lnTo>
                    <a:pt x="2171700" y="25400"/>
                  </a:lnTo>
                  <a:close/>
                </a:path>
              </a:pathLst>
            </a:custGeom>
            <a:blipFill>
              <a:blip r:embed="rId7"/>
              <a:stretch>
                <a:fillRect t="-230" b="-230"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3429000" cy="2374900"/>
            </a:xfrm>
            <a:custGeom>
              <a:avLst/>
              <a:gdLst/>
              <a:ahLst/>
              <a:cxnLst/>
              <a:rect l="l" t="t" r="r" b="b"/>
              <a:pathLst>
                <a:path w="3429000" h="2374900">
                  <a:moveTo>
                    <a:pt x="3429000" y="2374900"/>
                  </a:moveTo>
                  <a:lnTo>
                    <a:pt x="0" y="2374900"/>
                  </a:lnTo>
                  <a:lnTo>
                    <a:pt x="0" y="0"/>
                  </a:lnTo>
                  <a:lnTo>
                    <a:pt x="3429000" y="0"/>
                  </a:lnTo>
                  <a:lnTo>
                    <a:pt x="3429000" y="2374900"/>
                  </a:lnTo>
                  <a:close/>
                </a:path>
              </a:pathLst>
            </a:custGeom>
            <a:blipFill>
              <a:blip r:embed="rId8"/>
              <a:stretch>
                <a:fillRect l="-2902" t="-10996" r="-2492" b="-11124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11559467" y="3930676"/>
            <a:ext cx="3494029" cy="5737322"/>
          </a:xfrm>
          <a:custGeom>
            <a:avLst/>
            <a:gdLst/>
            <a:ahLst/>
            <a:cxnLst/>
            <a:rect l="l" t="t" r="r" b="b"/>
            <a:pathLst>
              <a:path w="3494029" h="5737322">
                <a:moveTo>
                  <a:pt x="0" y="0"/>
                </a:moveTo>
                <a:lnTo>
                  <a:pt x="3494029" y="0"/>
                </a:lnTo>
                <a:lnTo>
                  <a:pt x="3494029" y="5737322"/>
                </a:lnTo>
                <a:lnTo>
                  <a:pt x="0" y="5737322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-139006" y="1514701"/>
            <a:ext cx="11698473" cy="2036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41"/>
              </a:lnSpc>
            </a:pPr>
            <a:r>
              <a:rPr lang="en-US" sz="3886" dirty="0">
                <a:solidFill>
                  <a:srgbClr val="000000"/>
                </a:solidFill>
                <a:latin typeface="Open Sans Bold"/>
              </a:rPr>
              <a:t>“</a:t>
            </a:r>
            <a:r>
              <a:rPr lang="en-US" sz="3886" dirty="0" err="1">
                <a:solidFill>
                  <a:srgbClr val="000000"/>
                </a:solidFill>
                <a:latin typeface="Open Sans Bold"/>
              </a:rPr>
              <a:t>Ала-Тоону,аны</a:t>
            </a:r>
            <a:r>
              <a:rPr lang="en-US" sz="3886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3886" dirty="0" err="1">
                <a:solidFill>
                  <a:srgbClr val="000000"/>
                </a:solidFill>
                <a:latin typeface="Open Sans Bold"/>
              </a:rPr>
              <a:t>байырлаган</a:t>
            </a:r>
            <a:r>
              <a:rPr lang="en-US" sz="3886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3886" dirty="0" err="1">
                <a:solidFill>
                  <a:srgbClr val="000000"/>
                </a:solidFill>
                <a:latin typeface="Open Sans Bold"/>
              </a:rPr>
              <a:t>байыркы</a:t>
            </a:r>
            <a:r>
              <a:rPr lang="en-US" sz="3886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3886" dirty="0" err="1">
                <a:solidFill>
                  <a:srgbClr val="000000"/>
                </a:solidFill>
                <a:latin typeface="Open Sans Bold"/>
              </a:rPr>
              <a:t>кыргызымды</a:t>
            </a:r>
            <a:r>
              <a:rPr lang="en-US" sz="3886" dirty="0">
                <a:solidFill>
                  <a:srgbClr val="000000"/>
                </a:solidFill>
                <a:latin typeface="Open Sans Bold"/>
              </a:rPr>
              <a:t>, </a:t>
            </a:r>
            <a:r>
              <a:rPr lang="en-US" sz="3886" dirty="0" err="1">
                <a:solidFill>
                  <a:srgbClr val="000000"/>
                </a:solidFill>
                <a:latin typeface="Open Sans Bold"/>
              </a:rPr>
              <a:t>бүгүнкү</a:t>
            </a:r>
            <a:r>
              <a:rPr lang="en-US" sz="3886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3886" dirty="0" err="1">
                <a:solidFill>
                  <a:srgbClr val="000000"/>
                </a:solidFill>
                <a:latin typeface="Open Sans Bold"/>
              </a:rPr>
              <a:t>Кыргызстанымды</a:t>
            </a:r>
            <a:r>
              <a:rPr lang="en-US" sz="3886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3886" dirty="0" err="1">
                <a:solidFill>
                  <a:srgbClr val="000000"/>
                </a:solidFill>
                <a:latin typeface="Open Sans Bold"/>
              </a:rPr>
              <a:t>сактагыла</a:t>
            </a:r>
            <a:r>
              <a:rPr lang="en-US" sz="3886" dirty="0">
                <a:solidFill>
                  <a:srgbClr val="000000"/>
                </a:solidFill>
                <a:latin typeface="Open Sans Bold"/>
              </a:rPr>
              <a:t>”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548205" y="4012532"/>
            <a:ext cx="3191589" cy="4642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08"/>
              </a:lnSpc>
            </a:pPr>
            <a:r>
              <a:rPr lang="en-US" sz="2720" dirty="0" err="1">
                <a:solidFill>
                  <a:srgbClr val="000000"/>
                </a:solidFill>
                <a:latin typeface="Open Sans Bold"/>
              </a:rPr>
              <a:t>Ж.Абдырахманов</a:t>
            </a:r>
            <a:endParaRPr lang="en-US" sz="2720" dirty="0">
              <a:solidFill>
                <a:srgbClr val="000000"/>
              </a:solidFill>
              <a:latin typeface="Open Sans 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367186" y="7051290"/>
            <a:ext cx="3867941" cy="4159076"/>
          </a:xfrm>
          <a:custGeom>
            <a:avLst/>
            <a:gdLst/>
            <a:ahLst/>
            <a:cxnLst/>
            <a:rect l="l" t="t" r="r" b="b"/>
            <a:pathLst>
              <a:path w="3867941" h="4159076">
                <a:moveTo>
                  <a:pt x="0" y="0"/>
                </a:moveTo>
                <a:lnTo>
                  <a:pt x="3867941" y="0"/>
                </a:lnTo>
                <a:lnTo>
                  <a:pt x="3867941" y="4159076"/>
                </a:lnTo>
                <a:lnTo>
                  <a:pt x="0" y="41590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5325330" y="-769264"/>
            <a:ext cx="3867941" cy="4159076"/>
          </a:xfrm>
          <a:custGeom>
            <a:avLst/>
            <a:gdLst/>
            <a:ahLst/>
            <a:cxnLst/>
            <a:rect l="l" t="t" r="r" b="b"/>
            <a:pathLst>
              <a:path w="3867941" h="4159076">
                <a:moveTo>
                  <a:pt x="3867940" y="0"/>
                </a:moveTo>
                <a:lnTo>
                  <a:pt x="0" y="0"/>
                </a:lnTo>
                <a:lnTo>
                  <a:pt x="0" y="4159076"/>
                </a:lnTo>
                <a:lnTo>
                  <a:pt x="3867940" y="4159076"/>
                </a:lnTo>
                <a:lnTo>
                  <a:pt x="386794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738226" y="423179"/>
            <a:ext cx="7135296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dirty="0" err="1">
                <a:solidFill>
                  <a:srgbClr val="000000"/>
                </a:solidFill>
                <a:latin typeface="Open Sans Bold"/>
              </a:rPr>
              <a:t>Сабактын</a:t>
            </a:r>
            <a:r>
              <a:rPr lang="en-US" sz="5199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5199" dirty="0" err="1">
                <a:solidFill>
                  <a:srgbClr val="000000"/>
                </a:solidFill>
                <a:latin typeface="Open Sans Bold"/>
              </a:rPr>
              <a:t>максаты</a:t>
            </a:r>
            <a:r>
              <a:rPr lang="en-US" sz="5199" dirty="0">
                <a:solidFill>
                  <a:srgbClr val="000000"/>
                </a:solidFill>
                <a:latin typeface="Open Sans Bold"/>
              </a:rPr>
              <a:t>: 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31527" y="2255365"/>
            <a:ext cx="13537717" cy="21736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87634" lvl="1" indent="-493817" algn="l">
              <a:lnSpc>
                <a:spcPts val="6404"/>
              </a:lnSpc>
              <a:buFont typeface="Arial"/>
              <a:buChar char="•"/>
            </a:pPr>
            <a:r>
              <a:rPr lang="en-US" sz="4574" dirty="0" err="1">
                <a:solidFill>
                  <a:srgbClr val="000000"/>
                </a:solidFill>
                <a:latin typeface="Roboto"/>
              </a:rPr>
              <a:t>Кыргыз</a:t>
            </a:r>
            <a:r>
              <a:rPr lang="en-US" sz="4574" dirty="0">
                <a:solidFill>
                  <a:srgbClr val="000000"/>
                </a:solidFill>
                <a:latin typeface="Roboto"/>
              </a:rPr>
              <a:t> </a:t>
            </a:r>
            <a:r>
              <a:rPr lang="en-US" sz="4574" dirty="0" err="1">
                <a:solidFill>
                  <a:srgbClr val="000000"/>
                </a:solidFill>
                <a:latin typeface="Roboto"/>
              </a:rPr>
              <a:t>мамлекеттүүлүгүн</a:t>
            </a:r>
            <a:r>
              <a:rPr lang="en-US" sz="4574" dirty="0">
                <a:solidFill>
                  <a:srgbClr val="000000"/>
                </a:solidFill>
                <a:latin typeface="Roboto"/>
              </a:rPr>
              <a:t>  </a:t>
            </a:r>
            <a:r>
              <a:rPr lang="en-US" sz="4574" dirty="0" err="1">
                <a:solidFill>
                  <a:srgbClr val="000000"/>
                </a:solidFill>
                <a:latin typeface="Roboto"/>
              </a:rPr>
              <a:t>түзүү</a:t>
            </a:r>
            <a:r>
              <a:rPr lang="en-US" sz="4574" dirty="0">
                <a:solidFill>
                  <a:srgbClr val="000000"/>
                </a:solidFill>
                <a:latin typeface="Roboto"/>
              </a:rPr>
              <a:t> </a:t>
            </a:r>
            <a:r>
              <a:rPr lang="en-US" sz="4574" dirty="0" err="1">
                <a:solidFill>
                  <a:srgbClr val="000000"/>
                </a:solidFill>
                <a:latin typeface="Roboto"/>
              </a:rPr>
              <a:t>жолундагы</a:t>
            </a:r>
            <a:r>
              <a:rPr lang="en-US" sz="4574" dirty="0">
                <a:solidFill>
                  <a:srgbClr val="000000"/>
                </a:solidFill>
                <a:latin typeface="Roboto"/>
              </a:rPr>
              <a:t> </a:t>
            </a:r>
            <a:r>
              <a:rPr lang="en-US" sz="4574" dirty="0" err="1">
                <a:solidFill>
                  <a:srgbClr val="000000"/>
                </a:solidFill>
                <a:latin typeface="Roboto"/>
              </a:rPr>
              <a:t>саясий</a:t>
            </a:r>
            <a:r>
              <a:rPr lang="en-US" sz="4574" dirty="0">
                <a:solidFill>
                  <a:srgbClr val="000000"/>
                </a:solidFill>
                <a:latin typeface="Roboto"/>
              </a:rPr>
              <a:t> </a:t>
            </a:r>
            <a:r>
              <a:rPr lang="en-US" sz="4574" dirty="0" err="1">
                <a:solidFill>
                  <a:srgbClr val="000000"/>
                </a:solidFill>
                <a:latin typeface="Roboto"/>
              </a:rPr>
              <a:t>тарыхий</a:t>
            </a:r>
            <a:r>
              <a:rPr lang="en-US" sz="4574" dirty="0">
                <a:solidFill>
                  <a:srgbClr val="000000"/>
                </a:solidFill>
                <a:latin typeface="Roboto"/>
              </a:rPr>
              <a:t> </a:t>
            </a:r>
            <a:r>
              <a:rPr lang="en-US" sz="4574" dirty="0" err="1">
                <a:solidFill>
                  <a:srgbClr val="000000"/>
                </a:solidFill>
                <a:latin typeface="Roboto"/>
              </a:rPr>
              <a:t>окуяларды</a:t>
            </a:r>
            <a:r>
              <a:rPr lang="en-US" sz="4574" dirty="0">
                <a:solidFill>
                  <a:srgbClr val="000000"/>
                </a:solidFill>
                <a:latin typeface="Roboto"/>
              </a:rPr>
              <a:t> </a:t>
            </a:r>
            <a:r>
              <a:rPr lang="en-US" sz="4574" dirty="0" err="1">
                <a:solidFill>
                  <a:srgbClr val="000000"/>
                </a:solidFill>
                <a:latin typeface="Roboto"/>
              </a:rPr>
              <a:t>аныктайсыңар</a:t>
            </a:r>
            <a:endParaRPr lang="en-US" sz="4574" dirty="0">
              <a:solidFill>
                <a:srgbClr val="000000"/>
              </a:solidFill>
              <a:latin typeface="Roboto"/>
            </a:endParaRPr>
          </a:p>
          <a:p>
            <a:pPr algn="l">
              <a:lnSpc>
                <a:spcPts val="2116"/>
              </a:lnSpc>
            </a:pPr>
            <a:endParaRPr lang="en-US" sz="4574" dirty="0">
              <a:solidFill>
                <a:srgbClr val="000000"/>
              </a:solidFill>
              <a:latin typeface="Roboto"/>
            </a:endParaRPr>
          </a:p>
          <a:p>
            <a:pPr algn="l">
              <a:lnSpc>
                <a:spcPts val="2116"/>
              </a:lnSpc>
            </a:pPr>
            <a:endParaRPr lang="en-US" sz="4574" dirty="0">
              <a:solidFill>
                <a:srgbClr val="000000"/>
              </a:solidFill>
              <a:latin typeface="Roboto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31527" y="4772445"/>
            <a:ext cx="13896963" cy="15099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29380" lvl="1" indent="-464690" algn="ctr">
              <a:lnSpc>
                <a:spcPts val="6026"/>
              </a:lnSpc>
              <a:buFont typeface="Arial"/>
              <a:buChar char="•"/>
            </a:pPr>
            <a:r>
              <a:rPr lang="en-US" sz="4304" dirty="0" err="1">
                <a:solidFill>
                  <a:srgbClr val="000000"/>
                </a:solidFill>
                <a:latin typeface="Roboto"/>
              </a:rPr>
              <a:t>Улуттук</a:t>
            </a:r>
            <a:r>
              <a:rPr lang="en-US" sz="4304" dirty="0">
                <a:solidFill>
                  <a:srgbClr val="000000"/>
                </a:solidFill>
                <a:latin typeface="Roboto"/>
              </a:rPr>
              <a:t> </a:t>
            </a:r>
            <a:r>
              <a:rPr lang="en-US" sz="4304" dirty="0" err="1">
                <a:solidFill>
                  <a:srgbClr val="000000"/>
                </a:solidFill>
                <a:latin typeface="Roboto"/>
              </a:rPr>
              <a:t>интеллигенциянын</a:t>
            </a:r>
            <a:r>
              <a:rPr lang="en-US" sz="4304" dirty="0">
                <a:solidFill>
                  <a:srgbClr val="000000"/>
                </a:solidFill>
                <a:latin typeface="Roboto"/>
              </a:rPr>
              <a:t> </a:t>
            </a:r>
            <a:r>
              <a:rPr lang="en-US" sz="4304" dirty="0" err="1">
                <a:solidFill>
                  <a:srgbClr val="000000"/>
                </a:solidFill>
                <a:latin typeface="Roboto"/>
              </a:rPr>
              <a:t>өкүлдөрүнүн</a:t>
            </a:r>
            <a:r>
              <a:rPr lang="en-US" sz="4304" dirty="0">
                <a:solidFill>
                  <a:srgbClr val="000000"/>
                </a:solidFill>
                <a:latin typeface="Roboto"/>
              </a:rPr>
              <a:t> </a:t>
            </a:r>
            <a:r>
              <a:rPr lang="en-US" sz="4304" dirty="0" err="1">
                <a:solidFill>
                  <a:srgbClr val="000000"/>
                </a:solidFill>
                <a:latin typeface="Roboto"/>
              </a:rPr>
              <a:t>саясий</a:t>
            </a:r>
            <a:r>
              <a:rPr lang="en-US" sz="4304" dirty="0">
                <a:solidFill>
                  <a:srgbClr val="000000"/>
                </a:solidFill>
                <a:latin typeface="Roboto"/>
              </a:rPr>
              <a:t> </a:t>
            </a:r>
            <a:r>
              <a:rPr lang="en-US" sz="4304" dirty="0" err="1">
                <a:solidFill>
                  <a:srgbClr val="000000"/>
                </a:solidFill>
                <a:latin typeface="Roboto"/>
              </a:rPr>
              <a:t>ишмердүүлүгүнө</a:t>
            </a:r>
            <a:r>
              <a:rPr lang="en-US" sz="4304" dirty="0">
                <a:solidFill>
                  <a:srgbClr val="000000"/>
                </a:solidFill>
                <a:latin typeface="Roboto"/>
              </a:rPr>
              <a:t> </a:t>
            </a:r>
            <a:r>
              <a:rPr lang="en-US" sz="4304" dirty="0" err="1">
                <a:solidFill>
                  <a:srgbClr val="000000"/>
                </a:solidFill>
                <a:latin typeface="Roboto"/>
              </a:rPr>
              <a:t>баа</a:t>
            </a:r>
            <a:r>
              <a:rPr lang="en-US" sz="4304" dirty="0">
                <a:solidFill>
                  <a:srgbClr val="000000"/>
                </a:solidFill>
                <a:latin typeface="Roboto"/>
              </a:rPr>
              <a:t> </a:t>
            </a:r>
            <a:r>
              <a:rPr lang="en-US" sz="4304" dirty="0" err="1">
                <a:solidFill>
                  <a:srgbClr val="000000"/>
                </a:solidFill>
                <a:latin typeface="Roboto"/>
              </a:rPr>
              <a:t>бересиңер</a:t>
            </a:r>
            <a:endParaRPr lang="en-US" sz="4304" dirty="0">
              <a:solidFill>
                <a:srgbClr val="000000"/>
              </a:solidFill>
              <a:latin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85</Words>
  <Application>Microsoft Office PowerPoint</Application>
  <PresentationFormat>Произвольный</PresentationFormat>
  <Paragraphs>20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Roboto</vt:lpstr>
      <vt:lpstr>Open Sans</vt:lpstr>
      <vt:lpstr>Open Sans Bold</vt:lpstr>
      <vt:lpstr>Calibri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1.Окуучулар теманы түшүнүшөт</dc:title>
  <cp:lastModifiedBy>Gulzat</cp:lastModifiedBy>
  <cp:revision>2</cp:revision>
  <dcterms:created xsi:type="dcterms:W3CDTF">2006-08-16T00:00:00Z</dcterms:created>
  <dcterms:modified xsi:type="dcterms:W3CDTF">2024-05-11T15:49:58Z</dcterms:modified>
  <dc:identifier>DAGEbJNlYvM</dc:identifier>
</cp:coreProperties>
</file>