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0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E8619DEE-A34A-40EA-B9D2-117974397AE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CE4B5397-700D-4C04-A491-26969FC33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6668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19DEE-A34A-40EA-B9D2-117974397AE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B5397-700D-4C04-A491-26969FC33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989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19DEE-A34A-40EA-B9D2-117974397AE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B5397-700D-4C04-A491-26969FC33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050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19DEE-A34A-40EA-B9D2-117974397AE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B5397-700D-4C04-A491-26969FC33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8469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19DEE-A34A-40EA-B9D2-117974397AE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B5397-700D-4C04-A491-26969FC33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4289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19DEE-A34A-40EA-B9D2-117974397AE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B5397-700D-4C04-A491-26969FC33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9525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19DEE-A34A-40EA-B9D2-117974397AE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B5397-700D-4C04-A491-26969FC33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851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19DEE-A34A-40EA-B9D2-117974397AE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B5397-700D-4C04-A491-26969FC33E4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2761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19DEE-A34A-40EA-B9D2-117974397AE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B5397-700D-4C04-A491-26969FC33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469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19DEE-A34A-40EA-B9D2-117974397AE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B5397-700D-4C04-A491-26969FC33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017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19DEE-A34A-40EA-B9D2-117974397AE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B5397-700D-4C04-A491-26969FC33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928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19DEE-A34A-40EA-B9D2-117974397AE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B5397-700D-4C04-A491-26969FC33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955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19DEE-A34A-40EA-B9D2-117974397AE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B5397-700D-4C04-A491-26969FC33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55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19DEE-A34A-40EA-B9D2-117974397AE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B5397-700D-4C04-A491-26969FC33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624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19DEE-A34A-40EA-B9D2-117974397AE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B5397-700D-4C04-A491-26969FC33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020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19DEE-A34A-40EA-B9D2-117974397AE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B5397-700D-4C04-A491-26969FC33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1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19DEE-A34A-40EA-B9D2-117974397AE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B5397-700D-4C04-A491-26969FC33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068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8619DEE-A34A-40EA-B9D2-117974397AE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E4B5397-700D-4C04-A491-26969FC33E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3226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98344" y="1964267"/>
            <a:ext cx="9180213" cy="2421464"/>
          </a:xfrm>
        </p:spPr>
        <p:txBody>
          <a:bodyPr/>
          <a:lstStyle/>
          <a:p>
            <a:r>
              <a:rPr lang="ru-RU" b="1" smtClean="0"/>
              <a:t>Угадай фильм!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232288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Команда «Пламя»</a:t>
            </a:r>
          </a:p>
          <a:p>
            <a:r>
              <a:rPr lang="ru-RU" sz="3200" dirty="0" smtClean="0"/>
              <a:t>МБОУ СОШ № 188</a:t>
            </a:r>
          </a:p>
          <a:p>
            <a:r>
              <a:rPr lang="ru-RU" sz="3200" dirty="0" smtClean="0"/>
              <a:t>Руководитель Григорьева О. </a:t>
            </a:r>
            <a:r>
              <a:rPr lang="ru-RU" sz="3200" smtClean="0"/>
              <a:t>В.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2066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Угадайте название фильма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37" y="2065866"/>
            <a:ext cx="2052934" cy="364966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7" t="1041" r="16488" b="1627"/>
          <a:stretch/>
        </p:blipFill>
        <p:spPr>
          <a:xfrm>
            <a:off x="2738735" y="2081420"/>
            <a:ext cx="2557542" cy="36723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5587" y="2081420"/>
            <a:ext cx="6488290" cy="3649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39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 smtClean="0"/>
              <a:t>хоттабыч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37" y="2065866"/>
            <a:ext cx="2052934" cy="364966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7" t="1041" r="16488" b="1627"/>
          <a:stretch/>
        </p:blipFill>
        <p:spPr>
          <a:xfrm>
            <a:off x="2738735" y="2081420"/>
            <a:ext cx="2557542" cy="36723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5587" y="2081420"/>
            <a:ext cx="6488290" cy="3649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63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Угадайте название фильма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2065867"/>
            <a:ext cx="3649662" cy="3649662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04" t="1645" r="16831" b="1056"/>
          <a:stretch/>
        </p:blipFill>
        <p:spPr>
          <a:xfrm>
            <a:off x="4335463" y="2065867"/>
            <a:ext cx="4152151" cy="36496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9544" y="2065867"/>
            <a:ext cx="3649662" cy="364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85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err="1" smtClean="0"/>
              <a:t>морозко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2065867"/>
            <a:ext cx="3649662" cy="3649662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04" t="1645" r="16831" b="1056"/>
          <a:stretch/>
        </p:blipFill>
        <p:spPr>
          <a:xfrm>
            <a:off x="4335463" y="2065867"/>
            <a:ext cx="4152151" cy="36496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9544" y="2065867"/>
            <a:ext cx="3649662" cy="364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228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Угадайте название фильма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28" y="2065867"/>
            <a:ext cx="2234529" cy="2234529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4131" y="2133766"/>
            <a:ext cx="2557537" cy="20517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430" y="2004270"/>
            <a:ext cx="2502197" cy="23776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36" t="127" r="12526" b="-142"/>
          <a:stretch/>
        </p:blipFill>
        <p:spPr>
          <a:xfrm>
            <a:off x="8868000" y="2001655"/>
            <a:ext cx="2247988" cy="238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20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Приключения </a:t>
            </a:r>
            <a:r>
              <a:rPr lang="ru-RU" b="1" dirty="0" err="1" smtClean="0"/>
              <a:t>шерлока</a:t>
            </a:r>
            <a:r>
              <a:rPr lang="ru-RU" b="1" dirty="0" smtClean="0"/>
              <a:t> </a:t>
            </a:r>
            <a:r>
              <a:rPr lang="ru-RU" b="1" dirty="0" err="1" smtClean="0"/>
              <a:t>холмса</a:t>
            </a:r>
            <a:r>
              <a:rPr lang="ru-RU" b="1" dirty="0" smtClean="0"/>
              <a:t> и доктора </a:t>
            </a:r>
            <a:r>
              <a:rPr lang="ru-RU" b="1" dirty="0" err="1" smtClean="0"/>
              <a:t>ватсона</a:t>
            </a:r>
            <a:r>
              <a:rPr lang="ru-RU" b="1" dirty="0" smtClean="0"/>
              <a:t>: собака </a:t>
            </a:r>
            <a:r>
              <a:rPr lang="ru-RU" b="1" dirty="0" err="1" smtClean="0"/>
              <a:t>баскервилей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28" y="2065867"/>
            <a:ext cx="2234529" cy="2234529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4131" y="2133766"/>
            <a:ext cx="2557537" cy="20517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430" y="2004270"/>
            <a:ext cx="2502197" cy="23776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36" t="127" r="12526" b="-142"/>
          <a:stretch/>
        </p:blipFill>
        <p:spPr>
          <a:xfrm>
            <a:off x="8868000" y="2001655"/>
            <a:ext cx="2247988" cy="2380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26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Угадайте название фильма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2" y="1915202"/>
            <a:ext cx="3487846" cy="232760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648" y="1915202"/>
            <a:ext cx="3963439" cy="23475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7087" y="1915202"/>
            <a:ext cx="3520262" cy="234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55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Королевство кривых зеркал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2" y="1915202"/>
            <a:ext cx="3487846" cy="232760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648" y="1915202"/>
            <a:ext cx="3963439" cy="23475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7087" y="1915202"/>
            <a:ext cx="3520262" cy="234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61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Угадайте название фильма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2065867"/>
            <a:ext cx="2623828" cy="262382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629" y="2065867"/>
            <a:ext cx="3934512" cy="26238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141" y="2065867"/>
            <a:ext cx="3927761" cy="262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79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Мэри </a:t>
            </a:r>
            <a:r>
              <a:rPr lang="ru-RU" b="1" dirty="0" err="1" smtClean="0"/>
              <a:t>поппинс</a:t>
            </a:r>
            <a:r>
              <a:rPr lang="ru-RU" b="1" dirty="0" smtClean="0"/>
              <a:t>, до свиданья!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2065867"/>
            <a:ext cx="2623828" cy="262382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629" y="2065867"/>
            <a:ext cx="3934512" cy="26238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141" y="2065867"/>
            <a:ext cx="3927761" cy="262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78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Угадайте название фильма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1869934"/>
            <a:ext cx="3315831" cy="236382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103" y="1869933"/>
            <a:ext cx="3547123" cy="23638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108" y="1869933"/>
            <a:ext cx="2704073" cy="236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15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Приключение буратино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1869934"/>
            <a:ext cx="3315831" cy="236382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103" y="1869933"/>
            <a:ext cx="3547123" cy="23638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108" y="1869933"/>
            <a:ext cx="2704073" cy="236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38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Небеса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Небеса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ебеса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TM03457452[[fn=Небесная]]</Template>
  <TotalTime>42</TotalTime>
  <Words>57</Words>
  <Application>Microsoft Office PowerPoint</Application>
  <PresentationFormat>Широкоэкранный</PresentationFormat>
  <Paragraphs>16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Небеса</vt:lpstr>
      <vt:lpstr>Угадай фильм!</vt:lpstr>
      <vt:lpstr>Угадайте название фильма</vt:lpstr>
      <vt:lpstr>Приключения шерлока холмса и доктора ватсона: собака баскервилей</vt:lpstr>
      <vt:lpstr>Угадайте название фильма</vt:lpstr>
      <vt:lpstr>Королевство кривых зеркал</vt:lpstr>
      <vt:lpstr>Угадайте название фильма</vt:lpstr>
      <vt:lpstr>Мэри поппинс, до свиданья!</vt:lpstr>
      <vt:lpstr>Угадайте название фильма</vt:lpstr>
      <vt:lpstr>Приключение буратино</vt:lpstr>
      <vt:lpstr>Угадайте название фильма</vt:lpstr>
      <vt:lpstr>хоттабыч</vt:lpstr>
      <vt:lpstr>Угадайте название фильма</vt:lpstr>
      <vt:lpstr>морозко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Шевели мозговой извилиной</dc:title>
  <dc:creator>Oksana</dc:creator>
  <cp:lastModifiedBy>Oksana</cp:lastModifiedBy>
  <cp:revision>7</cp:revision>
  <dcterms:created xsi:type="dcterms:W3CDTF">2024-04-09T13:01:36Z</dcterms:created>
  <dcterms:modified xsi:type="dcterms:W3CDTF">2024-06-06T09:08:29Z</dcterms:modified>
</cp:coreProperties>
</file>