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326" r:id="rId4"/>
    <p:sldId id="285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299" r:id="rId19"/>
    <p:sldId id="302" r:id="rId20"/>
    <p:sldId id="303" r:id="rId21"/>
    <p:sldId id="306" r:id="rId22"/>
    <p:sldId id="301" r:id="rId23"/>
    <p:sldId id="304" r:id="rId24"/>
    <p:sldId id="305" r:id="rId25"/>
    <p:sldId id="300" r:id="rId26"/>
    <p:sldId id="308" r:id="rId27"/>
    <p:sldId id="307" r:id="rId28"/>
    <p:sldId id="309" r:id="rId29"/>
    <p:sldId id="311" r:id="rId30"/>
    <p:sldId id="310" r:id="rId31"/>
    <p:sldId id="313" r:id="rId32"/>
    <p:sldId id="314" r:id="rId33"/>
    <p:sldId id="315" r:id="rId34"/>
    <p:sldId id="316" r:id="rId35"/>
    <p:sldId id="317" r:id="rId36"/>
    <p:sldId id="320" r:id="rId37"/>
    <p:sldId id="318" r:id="rId38"/>
    <p:sldId id="323" r:id="rId39"/>
    <p:sldId id="319" r:id="rId40"/>
    <p:sldId id="324" r:id="rId41"/>
    <p:sldId id="325" r:id="rId42"/>
    <p:sldId id="284" r:id="rId4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3F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62" autoAdjust="0"/>
    <p:restoredTop sz="94660"/>
  </p:normalViewPr>
  <p:slideViewPr>
    <p:cSldViewPr snapToGrid="0">
      <p:cViewPr varScale="1">
        <p:scale>
          <a:sx n="79" d="100"/>
          <a:sy n="79" d="100"/>
        </p:scale>
        <p:origin x="27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5954ED8-E992-497C-B4A0-361B026E10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B4C3BCEC-B243-47DF-9EFE-E00CA75C81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E5533CA-03D8-48ED-A55E-A40D824C7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9772B-70AB-4778-B1D6-6499E3197EB7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F055FFE-805E-445A-8992-761BB8B174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2EB5698-5F7D-4027-AEF7-BBF766E93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87DFE-548B-4AA7-BAB5-EA0A447686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090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FE90A3B-88C5-4FCE-BC76-182B9B1A5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7D4D72D-2845-44FF-B1DE-B2143B73FE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F82D994-CC1C-4A08-AAAB-C77EB611C3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9772B-70AB-4778-B1D6-6499E3197EB7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95678E0-018B-49E0-9A56-08C36819DA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E181BB9-03AE-4977-89B5-8525A648A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87DFE-548B-4AA7-BAB5-EA0A447686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08569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8FD0AAE0-9EAB-4257-8BA0-22DFAD08C7D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AD28CA3C-26FA-4AA4-812C-AE5F4C832C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684B93F-C520-473C-8A90-ABC2F56879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9772B-70AB-4778-B1D6-6499E3197EB7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5E72B1C-19F2-45DF-878E-8110709FA0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6CF8F87-ECB3-475B-81A1-271461011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87DFE-548B-4AA7-BAB5-EA0A447686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93318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A4ACD61-E7DC-4FFA-9D7E-BFA1A5B2A4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47ABFC4-BEEC-4FBD-92A9-D46C9D4021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FE81F2D-72D8-450F-BFC3-BD07DE764E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9772B-70AB-4778-B1D6-6499E3197EB7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4822855-8C3E-410E-8821-FD0E2B59DE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4061A69-5F8D-445F-9DE5-E0E4929C76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87DFE-548B-4AA7-BAB5-EA0A447686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6186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60C348D-F6AA-4C79-AA08-6426E556AB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D9A6FDA-512B-4D18-8594-72D53DB443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11F2175-AC33-429C-BAF3-1FFDCF865A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9772B-70AB-4778-B1D6-6499E3197EB7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06B1939-103E-481E-AFE7-1779A445E2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D456688-1388-4090-9592-9995DFAB8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87DFE-548B-4AA7-BAB5-EA0A447686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022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573A407-5152-4654-85D0-D35B98E1AD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B9005B6-C79E-470B-A702-EA75B2B8E3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EDDBEEC3-484F-47DB-9B93-CBB4C2320D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83054963-69C3-42F0-A5FD-CA35598928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9772B-70AB-4778-B1D6-6499E3197EB7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4628DE1-1B7F-4DC2-A142-136FE87EF0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417309CC-E5C4-46F1-A6C1-0FBFE065D3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87DFE-548B-4AA7-BAB5-EA0A447686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4309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CFD7C92-6933-4E61-9326-DC3C0AC6DF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F4EF80C-817F-483B-AAE2-870E5B07A3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96B2D13B-0C93-4470-A115-9D006AB1D9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3CAD7FA8-E204-4879-96F7-5AA20FE0970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ADD645F1-DCAF-48DB-9A15-CFF3BF26B6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F36BE8F7-21F8-4292-B6CF-A29C9F8CC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9772B-70AB-4778-B1D6-6499E3197EB7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77EB08C9-0EFD-412E-81C7-250931D8F8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23613F42-9C1D-4536-B634-0E88D87DE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87DFE-548B-4AA7-BAB5-EA0A447686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342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EC0EC5-CAFA-4DF7-834F-81C16E2584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F94D9D1A-3B0D-494D-B906-F6F1FD029A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9772B-70AB-4778-B1D6-6499E3197EB7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49695265-9A42-4789-9E2A-245E7D2FF5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46DB5BC9-63E0-45DD-8B47-EA17C142F0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87DFE-548B-4AA7-BAB5-EA0A447686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27380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1C7E3465-0A67-466B-B8A7-11D46301A0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9772B-70AB-4778-B1D6-6499E3197EB7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E7F57F32-9E08-4624-B809-8EF79AA149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A8DC1CE8-4493-4B08-9478-12865DF9A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87DFE-548B-4AA7-BAB5-EA0A447686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4205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C9E2B08-E83B-4DD4-A35E-F6C709E46D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F637C51-BDE6-4213-9A74-AF98D4D356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47817F5C-E77B-42E3-9CF2-76C3E26138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8C03F9B-D9DE-40C9-8384-FEA2C504D2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9772B-70AB-4778-B1D6-6499E3197EB7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FDDABB44-F7DB-4F44-A14C-C2F7999C4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12BB3184-4510-4D9E-B6C4-73C667601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87DFE-548B-4AA7-BAB5-EA0A447686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8224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DBF9EC8-428D-461F-BF35-A7A460B9A7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807FBCF-5B09-4A13-AF3D-A04F238C7D6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C702E393-4A77-4256-9A07-67EFF8D47B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2E032400-CD9D-4DBA-8480-EF1CD43713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9772B-70AB-4778-B1D6-6499E3197EB7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8566E87A-4267-457F-B495-022EAF2338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C4B4B5AB-346E-4E43-8F2F-B05DD89EF4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87DFE-548B-4AA7-BAB5-EA0A447686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0584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0146E6E-5F6B-40FD-A8B8-78B784A8A6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D180AAD-6AC1-451B-84EE-A76DD5F184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CA63084-0B42-4C95-8455-D936BBD7AE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39772B-70AB-4778-B1D6-6499E3197EB7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B9D406D-6446-4C12-A0FB-3D8A89BC4C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85F2A27-E6D3-4759-861C-CF51B146BC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087DFE-548B-4AA7-BAB5-EA0A447686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4466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  <a:latin typeface="Cooper Black" panose="0208090404030B020404" pitchFamily="18" charset="0"/>
              </a:rPr>
              <a:t>Good afternoon!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4812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3FCE1C-F923-4F78-9E55-33A93CAB5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745897"/>
          </a:xfrm>
        </p:spPr>
        <p:txBody>
          <a:bodyPr>
            <a:noAutofit/>
          </a:bodyPr>
          <a:lstStyle/>
          <a:p>
            <a:pPr algn="ctr"/>
            <a:r>
              <a:rPr lang="en-US" sz="9600" b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cupboard</a:t>
            </a:r>
            <a:endParaRPr lang="ru-RU" sz="9600" b="1" dirty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9ABCB179-6278-4022-927C-A8995CE9ED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10609" y="2111022"/>
            <a:ext cx="3713715" cy="463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36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3FCE1C-F923-4F78-9E55-33A93CAB5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745897"/>
          </a:xfrm>
        </p:spPr>
        <p:txBody>
          <a:bodyPr>
            <a:noAutofit/>
          </a:bodyPr>
          <a:lstStyle/>
          <a:p>
            <a:pPr algn="ctr"/>
            <a:r>
              <a:rPr lang="en-US" sz="9600" b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cooker</a:t>
            </a:r>
            <a:endParaRPr lang="ru-RU" sz="9600" b="1" dirty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4A346474-F460-4B42-B7CC-B79F5EDDD1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82887" y="2165386"/>
            <a:ext cx="4166877" cy="4166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96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B24D386-3F6A-4884-90D4-F7F91C09D6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3974" y="212035"/>
            <a:ext cx="10515600" cy="1086679"/>
          </a:xfrm>
        </p:spPr>
        <p:txBody>
          <a:bodyPr>
            <a:normAutofit/>
          </a:bodyPr>
          <a:lstStyle/>
          <a:p>
            <a:pPr algn="ctr"/>
            <a:r>
              <a:rPr lang="en-US" sz="6000" b="1" u="sng" dirty="0">
                <a:solidFill>
                  <a:srgbClr val="C00000"/>
                </a:solidFill>
                <a:latin typeface="Comic Sans MS" panose="030F0702030302020204" pitchFamily="66" charset="0"/>
              </a:rPr>
              <a:t>Repeat after me!</a:t>
            </a:r>
            <a:endParaRPr lang="ru-RU" sz="6000" b="1" u="sng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0E7069C-D3F7-49E3-B530-9FCF208683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0990" y="1298714"/>
            <a:ext cx="9882809" cy="534725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5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sofa</a:t>
            </a:r>
          </a:p>
          <a:p>
            <a:pPr marL="0" indent="0">
              <a:buNone/>
            </a:pPr>
            <a:r>
              <a:rPr lang="en-US" sz="5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glass</a:t>
            </a:r>
          </a:p>
          <a:p>
            <a:pPr marL="0" indent="0">
              <a:buNone/>
            </a:pPr>
            <a:r>
              <a:rPr lang="en-US" sz="5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mirror</a:t>
            </a:r>
          </a:p>
          <a:p>
            <a:pPr marL="0" indent="0">
              <a:buNone/>
            </a:pPr>
            <a:r>
              <a:rPr lang="en-US" sz="5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fri</a:t>
            </a:r>
            <a:r>
              <a:rPr lang="en-US" sz="5400" b="1" u="sng" dirty="0">
                <a:solidFill>
                  <a:srgbClr val="002060"/>
                </a:solidFill>
                <a:latin typeface="Comic Sans MS" panose="030F0702030302020204" pitchFamily="66" charset="0"/>
              </a:rPr>
              <a:t>dg</a:t>
            </a:r>
            <a:r>
              <a:rPr lang="en-US" sz="5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e</a:t>
            </a:r>
          </a:p>
          <a:p>
            <a:pPr marL="0" indent="0">
              <a:buNone/>
            </a:pPr>
            <a:r>
              <a:rPr lang="en-US" sz="5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cupb</a:t>
            </a:r>
            <a:r>
              <a:rPr lang="en-US" sz="5400" b="1" u="sng" dirty="0">
                <a:solidFill>
                  <a:srgbClr val="002060"/>
                </a:solidFill>
                <a:latin typeface="Comic Sans MS" panose="030F0702030302020204" pitchFamily="66" charset="0"/>
              </a:rPr>
              <a:t>oa</a:t>
            </a:r>
            <a:r>
              <a:rPr lang="en-US" sz="5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rd</a:t>
            </a:r>
          </a:p>
          <a:p>
            <a:pPr marL="0" indent="0">
              <a:buNone/>
            </a:pPr>
            <a:r>
              <a:rPr lang="en-US" sz="5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c</a:t>
            </a:r>
            <a:r>
              <a:rPr lang="en-US" sz="5400" b="1" u="sng" dirty="0">
                <a:solidFill>
                  <a:srgbClr val="002060"/>
                </a:solidFill>
                <a:latin typeface="Comic Sans MS" panose="030F0702030302020204" pitchFamily="66" charset="0"/>
              </a:rPr>
              <a:t>oo</a:t>
            </a:r>
            <a:r>
              <a:rPr lang="en-US" sz="5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ker</a:t>
            </a:r>
            <a:endParaRPr lang="ru-RU" sz="54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4246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3FCE1C-F923-4F78-9E55-33A93CAB5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745897"/>
          </a:xfrm>
        </p:spPr>
        <p:txBody>
          <a:bodyPr>
            <a:noAutofit/>
          </a:bodyPr>
          <a:lstStyle/>
          <a:p>
            <a:pPr algn="ctr"/>
            <a:r>
              <a:rPr lang="en-US" sz="9600" b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sofa</a:t>
            </a:r>
            <a:endParaRPr lang="ru-RU" sz="9600" b="1" dirty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9B16C16F-2F5A-48A5-B9CF-23E6C7909E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52922" y="2111022"/>
            <a:ext cx="7686156" cy="399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497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3FCE1C-F923-4F78-9E55-33A93CAB5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745897"/>
          </a:xfrm>
        </p:spPr>
        <p:txBody>
          <a:bodyPr>
            <a:noAutofit/>
          </a:bodyPr>
          <a:lstStyle/>
          <a:p>
            <a:pPr algn="ctr"/>
            <a:r>
              <a:rPr lang="en-US" sz="9600" b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glass</a:t>
            </a:r>
            <a:endParaRPr lang="ru-RU" sz="9600" b="1" dirty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FB1DC856-05D9-4703-A405-50548C56C6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19062" y="2372139"/>
            <a:ext cx="3750364" cy="3774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47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3FCE1C-F923-4F78-9E55-33A93CAB5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745897"/>
          </a:xfrm>
        </p:spPr>
        <p:txBody>
          <a:bodyPr>
            <a:noAutofit/>
          </a:bodyPr>
          <a:lstStyle/>
          <a:p>
            <a:pPr algn="ctr"/>
            <a:r>
              <a:rPr lang="en-US" sz="9600" b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mirror</a:t>
            </a:r>
            <a:endParaRPr lang="ru-RU" sz="9600" b="1" dirty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9B3A2A1F-108D-4C4E-8C35-1F0E6DFBC2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17844" y="2174530"/>
            <a:ext cx="4318345" cy="4318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505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3FCE1C-F923-4F78-9E55-33A93CAB5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745897"/>
          </a:xfrm>
        </p:spPr>
        <p:txBody>
          <a:bodyPr>
            <a:noAutofit/>
          </a:bodyPr>
          <a:lstStyle/>
          <a:p>
            <a:pPr algn="ctr"/>
            <a:r>
              <a:rPr lang="en-US" sz="9600" b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fridge</a:t>
            </a:r>
            <a:endParaRPr lang="ru-RU" sz="9600" b="1" dirty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08261FF0-E6EF-4EDA-8FFD-A405227FF1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34863" y="2111022"/>
            <a:ext cx="6212867" cy="4134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949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3FCE1C-F923-4F78-9E55-33A93CAB5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745897"/>
          </a:xfrm>
        </p:spPr>
        <p:txBody>
          <a:bodyPr>
            <a:noAutofit/>
          </a:bodyPr>
          <a:lstStyle/>
          <a:p>
            <a:pPr algn="ctr"/>
            <a:r>
              <a:rPr lang="en-US" sz="9600" b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cupboard</a:t>
            </a:r>
            <a:endParaRPr lang="ru-RU" sz="9600" b="1" dirty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9ABCB179-6278-4022-927C-A8995CE9ED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10609" y="2111022"/>
            <a:ext cx="3713715" cy="463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86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3FCE1C-F923-4F78-9E55-33A93CAB5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745897"/>
          </a:xfrm>
        </p:spPr>
        <p:txBody>
          <a:bodyPr>
            <a:noAutofit/>
          </a:bodyPr>
          <a:lstStyle/>
          <a:p>
            <a:pPr algn="ctr"/>
            <a:r>
              <a:rPr lang="en-US" sz="9600" b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cooker</a:t>
            </a:r>
            <a:endParaRPr lang="ru-RU" sz="9600" b="1" dirty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4A346474-F460-4B42-B7CC-B79F5EDDD1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82887" y="2165386"/>
            <a:ext cx="4166877" cy="4166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500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3FCE1C-F923-4F78-9E55-33A93CAB5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745897"/>
          </a:xfrm>
        </p:spPr>
        <p:txBody>
          <a:bodyPr>
            <a:noAutofit/>
          </a:bodyPr>
          <a:lstStyle/>
          <a:p>
            <a:pPr algn="ctr"/>
            <a:r>
              <a:rPr lang="en-US" sz="9600" b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glass</a:t>
            </a:r>
            <a:endParaRPr lang="ru-RU" sz="9600" b="1" dirty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FB1DC856-05D9-4703-A405-50548C56C6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19062" y="2372139"/>
            <a:ext cx="3750364" cy="3774593"/>
          </a:xfrm>
          <a:prstGeom prst="rect">
            <a:avLst/>
          </a:prstGeom>
        </p:spPr>
      </p:pic>
      <p:sp>
        <p:nvSpPr>
          <p:cNvPr id="3" name="Капля 2">
            <a:extLst>
              <a:ext uri="{FF2B5EF4-FFF2-40B4-BE49-F238E27FC236}">
                <a16:creationId xmlns:a16="http://schemas.microsoft.com/office/drawing/2014/main" xmlns="" id="{6A5E4A8B-DE0C-4BF1-AB8A-69F007269365}"/>
              </a:ext>
            </a:extLst>
          </p:cNvPr>
          <p:cNvSpPr/>
          <p:nvPr/>
        </p:nvSpPr>
        <p:spPr>
          <a:xfrm>
            <a:off x="3419062" y="2111022"/>
            <a:ext cx="3511825" cy="3322369"/>
          </a:xfrm>
          <a:prstGeom prst="teardrop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35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8800" b="1" dirty="0">
                <a:solidFill>
                  <a:srgbClr val="FF0000"/>
                </a:solidFill>
                <a:latin typeface="Cooper Black" panose="0208090404030B020404" pitchFamily="18" charset="0"/>
              </a:rPr>
              <a:t>How are you?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1580606" y="1828799"/>
          <a:ext cx="9773194" cy="4114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886597">
                  <a:extLst>
                    <a:ext uri="{9D8B030D-6E8A-4147-A177-3AD203B41FA5}">
                      <a16:colId xmlns:a16="http://schemas.microsoft.com/office/drawing/2014/main" xmlns="" val="1138093220"/>
                    </a:ext>
                  </a:extLst>
                </a:gridCol>
                <a:gridCol w="4886597">
                  <a:extLst>
                    <a:ext uri="{9D8B030D-6E8A-4147-A177-3AD203B41FA5}">
                      <a16:colId xmlns:a16="http://schemas.microsoft.com/office/drawing/2014/main" xmlns="" val="1394758866"/>
                    </a:ext>
                  </a:extLst>
                </a:gridCol>
              </a:tblGrid>
              <a:tr h="1028700">
                <a:tc>
                  <a:txBody>
                    <a:bodyPr/>
                    <a:lstStyle/>
                    <a:p>
                      <a:r>
                        <a:rPr lang="en-US" sz="5400" b="1" dirty="0">
                          <a:latin typeface="Cooper Black" panose="0208090404030B020404" pitchFamily="18" charset="0"/>
                        </a:rPr>
                        <a:t>Happy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5400" b="1" dirty="0">
                          <a:latin typeface="Cooper Black" panose="0208090404030B020404" pitchFamily="18" charset="0"/>
                        </a:rPr>
                        <a:t>Tired</a:t>
                      </a:r>
                      <a:endParaRPr lang="ru-RU" sz="5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09131252"/>
                  </a:ext>
                </a:extLst>
              </a:tr>
              <a:tr h="1028700">
                <a:tc>
                  <a:txBody>
                    <a:bodyPr/>
                    <a:lstStyle/>
                    <a:p>
                      <a:r>
                        <a:rPr lang="en-US" sz="5400" b="1" dirty="0">
                          <a:latin typeface="Cooper Black" panose="0208090404030B020404" pitchFamily="18" charset="0"/>
                        </a:rPr>
                        <a:t>Sad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5400" b="1" dirty="0">
                          <a:latin typeface="Cooper Black" panose="0208090404030B020404" pitchFamily="18" charset="0"/>
                        </a:rPr>
                        <a:t>So-so</a:t>
                      </a:r>
                      <a:endParaRPr lang="ru-RU" sz="5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06008298"/>
                  </a:ext>
                </a:extLst>
              </a:tr>
              <a:tr h="1028700">
                <a:tc>
                  <a:txBody>
                    <a:bodyPr/>
                    <a:lstStyle/>
                    <a:p>
                      <a:r>
                        <a:rPr lang="en-US" sz="5400" b="1" dirty="0">
                          <a:latin typeface="Cooper Black" panose="0208090404030B020404" pitchFamily="18" charset="0"/>
                        </a:rPr>
                        <a:t>Angry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5400" b="1" dirty="0">
                          <a:latin typeface="Cooper Black" panose="0208090404030B020404" pitchFamily="18" charset="0"/>
                        </a:rPr>
                        <a:t>Sleepy</a:t>
                      </a:r>
                      <a:endParaRPr lang="ru-RU" sz="5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20272554"/>
                  </a:ext>
                </a:extLst>
              </a:tr>
              <a:tr h="1028700">
                <a:tc>
                  <a:txBody>
                    <a:bodyPr/>
                    <a:lstStyle/>
                    <a:p>
                      <a:r>
                        <a:rPr lang="en-US" sz="5400" b="1" dirty="0">
                          <a:latin typeface="Cooper Black" panose="0208090404030B020404" pitchFamily="18" charset="0"/>
                        </a:rPr>
                        <a:t>Hungry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5400" b="1" dirty="0">
                          <a:latin typeface="Cooper Black" panose="0208090404030B020404" pitchFamily="18" charset="0"/>
                        </a:rPr>
                        <a:t>Fine, thanks</a:t>
                      </a:r>
                      <a:endParaRPr lang="ru-RU" sz="5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954505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5873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3FCE1C-F923-4F78-9E55-33A93CAB5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745897"/>
          </a:xfrm>
        </p:spPr>
        <p:txBody>
          <a:bodyPr>
            <a:noAutofit/>
          </a:bodyPr>
          <a:lstStyle/>
          <a:p>
            <a:pPr algn="ctr"/>
            <a:r>
              <a:rPr lang="en-US" sz="9600" b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mirror</a:t>
            </a:r>
            <a:endParaRPr lang="ru-RU" sz="9600" b="1" dirty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9B3A2A1F-108D-4C4E-8C35-1F0E6DFBC2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17844" y="2174530"/>
            <a:ext cx="4318345" cy="4318345"/>
          </a:xfrm>
          <a:prstGeom prst="rect">
            <a:avLst/>
          </a:prstGeom>
        </p:spPr>
      </p:pic>
      <p:sp>
        <p:nvSpPr>
          <p:cNvPr id="3" name="Шестиугольник 2">
            <a:extLst>
              <a:ext uri="{FF2B5EF4-FFF2-40B4-BE49-F238E27FC236}">
                <a16:creationId xmlns:a16="http://schemas.microsoft.com/office/drawing/2014/main" xmlns="" id="{F073BE23-B3C9-4B7D-B579-FCB297F07244}"/>
              </a:ext>
            </a:extLst>
          </p:cNvPr>
          <p:cNvSpPr/>
          <p:nvPr/>
        </p:nvSpPr>
        <p:spPr>
          <a:xfrm rot="17534663">
            <a:off x="4187687" y="2368302"/>
            <a:ext cx="4200939" cy="3163343"/>
          </a:xfrm>
          <a:prstGeom prst="hexag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6183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3FCE1C-F923-4F78-9E55-33A93CAB5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745897"/>
          </a:xfrm>
        </p:spPr>
        <p:txBody>
          <a:bodyPr>
            <a:noAutofit/>
          </a:bodyPr>
          <a:lstStyle/>
          <a:p>
            <a:pPr algn="ctr"/>
            <a:r>
              <a:rPr lang="en-US" sz="9600" b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cooker</a:t>
            </a:r>
            <a:endParaRPr lang="ru-RU" sz="9600" b="1" dirty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4A346474-F460-4B42-B7CC-B79F5EDDD1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82887" y="2165386"/>
            <a:ext cx="4166877" cy="4166877"/>
          </a:xfrm>
          <a:prstGeom prst="rect">
            <a:avLst/>
          </a:prstGeom>
        </p:spPr>
      </p:pic>
      <p:sp>
        <p:nvSpPr>
          <p:cNvPr id="5" name="Облако 4">
            <a:extLst>
              <a:ext uri="{FF2B5EF4-FFF2-40B4-BE49-F238E27FC236}">
                <a16:creationId xmlns:a16="http://schemas.microsoft.com/office/drawing/2014/main" xmlns="" id="{F52CA0CB-45E8-4571-8BD2-CBC6BFEA84D2}"/>
              </a:ext>
            </a:extLst>
          </p:cNvPr>
          <p:cNvSpPr/>
          <p:nvPr/>
        </p:nvSpPr>
        <p:spPr>
          <a:xfrm>
            <a:off x="4031974" y="1782883"/>
            <a:ext cx="5247860" cy="4166877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2632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3FCE1C-F923-4F78-9E55-33A93CAB5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745897"/>
          </a:xfrm>
        </p:spPr>
        <p:txBody>
          <a:bodyPr>
            <a:noAutofit/>
          </a:bodyPr>
          <a:lstStyle/>
          <a:p>
            <a:pPr algn="ctr"/>
            <a:r>
              <a:rPr lang="en-US" sz="9600" b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sofa</a:t>
            </a:r>
            <a:endParaRPr lang="ru-RU" sz="9600" b="1" dirty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9B16C16F-2F5A-48A5-B9CF-23E6C7909E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52922" y="2111022"/>
            <a:ext cx="7686156" cy="3990888"/>
          </a:xfrm>
          <a:prstGeom prst="rect">
            <a:avLst/>
          </a:prstGeom>
        </p:spPr>
      </p:pic>
      <p:sp>
        <p:nvSpPr>
          <p:cNvPr id="3" name="Овал 2">
            <a:extLst>
              <a:ext uri="{FF2B5EF4-FFF2-40B4-BE49-F238E27FC236}">
                <a16:creationId xmlns:a16="http://schemas.microsoft.com/office/drawing/2014/main" xmlns="" id="{9A343EA0-E179-480C-B168-4574DB1E2ABF}"/>
              </a:ext>
            </a:extLst>
          </p:cNvPr>
          <p:cNvSpPr/>
          <p:nvPr/>
        </p:nvSpPr>
        <p:spPr>
          <a:xfrm>
            <a:off x="2981739" y="1779104"/>
            <a:ext cx="6228522" cy="3644348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2284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3FCE1C-F923-4F78-9E55-33A93CAB5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745897"/>
          </a:xfrm>
        </p:spPr>
        <p:txBody>
          <a:bodyPr>
            <a:noAutofit/>
          </a:bodyPr>
          <a:lstStyle/>
          <a:p>
            <a:pPr algn="ctr"/>
            <a:r>
              <a:rPr lang="en-US" sz="9600" b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fridge</a:t>
            </a:r>
            <a:endParaRPr lang="ru-RU" sz="9600" b="1" dirty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08261FF0-E6EF-4EDA-8FFD-A405227FF1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34863" y="2111022"/>
            <a:ext cx="6212867" cy="4134381"/>
          </a:xfrm>
          <a:prstGeom prst="rect">
            <a:avLst/>
          </a:prstGeom>
        </p:spPr>
      </p:pic>
      <p:sp>
        <p:nvSpPr>
          <p:cNvPr id="3" name="Прямоугольник: багетная рамка 2">
            <a:extLst>
              <a:ext uri="{FF2B5EF4-FFF2-40B4-BE49-F238E27FC236}">
                <a16:creationId xmlns:a16="http://schemas.microsoft.com/office/drawing/2014/main" xmlns="" id="{8F9B0C6E-DF98-4DE4-BB21-228DD2298ECD}"/>
              </a:ext>
            </a:extLst>
          </p:cNvPr>
          <p:cNvSpPr/>
          <p:nvPr/>
        </p:nvSpPr>
        <p:spPr>
          <a:xfrm rot="1412273">
            <a:off x="1653554" y="2411999"/>
            <a:ext cx="4757529" cy="3647784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261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3FCE1C-F923-4F78-9E55-33A93CAB5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745897"/>
          </a:xfrm>
        </p:spPr>
        <p:txBody>
          <a:bodyPr>
            <a:noAutofit/>
          </a:bodyPr>
          <a:lstStyle/>
          <a:p>
            <a:pPr algn="ctr"/>
            <a:r>
              <a:rPr lang="en-US" sz="9600" b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cupboard</a:t>
            </a:r>
            <a:endParaRPr lang="ru-RU" sz="9600" b="1" dirty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9ABCB179-6278-4022-927C-A8995CE9ED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10609" y="2111022"/>
            <a:ext cx="3713715" cy="4637525"/>
          </a:xfrm>
          <a:prstGeom prst="rect">
            <a:avLst/>
          </a:prstGeom>
        </p:spPr>
      </p:pic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xmlns="" id="{7F9E792C-637F-4C49-AA5C-971946F57FEE}"/>
              </a:ext>
            </a:extLst>
          </p:cNvPr>
          <p:cNvSpPr/>
          <p:nvPr/>
        </p:nvSpPr>
        <p:spPr>
          <a:xfrm>
            <a:off x="1921566" y="1669774"/>
            <a:ext cx="5618921" cy="5465516"/>
          </a:xfrm>
          <a:prstGeom prst="triangle">
            <a:avLst>
              <a:gd name="adj" fmla="val 100000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3808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4C321DF0-B0C2-4A3B-B2B3-987F005AC6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4645" y="4933122"/>
            <a:ext cx="3609717" cy="187648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69CC7D9-7719-4265-9BDD-3E6FF3A91D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0129" y="37092"/>
            <a:ext cx="2874636" cy="232225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E1C9077-5BC8-495C-9556-0A618FE079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419" y="366640"/>
            <a:ext cx="2318860" cy="232225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4889042E-5150-403F-A11A-B10FA25498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10440" y="2514244"/>
            <a:ext cx="2081560" cy="260109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9166AD60-A2F9-4B49-9C6E-A508C38552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80638" y="4902530"/>
            <a:ext cx="1851373" cy="184876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C34193CB-E848-4282-BEAA-70AEA22FF29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8260" y="3062730"/>
            <a:ext cx="1494403" cy="1504122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81C7BF07-14BE-43A6-9F57-25E4B2F2B1F3}"/>
              </a:ext>
            </a:extLst>
          </p:cNvPr>
          <p:cNvSpPr/>
          <p:nvPr/>
        </p:nvSpPr>
        <p:spPr>
          <a:xfrm>
            <a:off x="2226365" y="689113"/>
            <a:ext cx="7089913" cy="142590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0" b="1" dirty="0">
                <a:solidFill>
                  <a:srgbClr val="002060"/>
                </a:solidFill>
                <a:latin typeface="Comic Sans MS" panose="030F0702030302020204" pitchFamily="66" charset="0"/>
              </a:rPr>
              <a:t>k o </a:t>
            </a:r>
            <a:r>
              <a:rPr lang="en-US" sz="10000" b="1" dirty="0" err="1">
                <a:solidFill>
                  <a:srgbClr val="002060"/>
                </a:solidFill>
                <a:latin typeface="Comic Sans MS" panose="030F0702030302020204" pitchFamily="66" charset="0"/>
              </a:rPr>
              <a:t>o</a:t>
            </a:r>
            <a:r>
              <a:rPr lang="en-US" sz="10000" b="1" dirty="0">
                <a:solidFill>
                  <a:srgbClr val="002060"/>
                </a:solidFill>
                <a:latin typeface="Comic Sans MS" panose="030F0702030302020204" pitchFamily="66" charset="0"/>
              </a:rPr>
              <a:t> r c e</a:t>
            </a:r>
            <a:endParaRPr lang="ru-RU" sz="100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DC869E05-08FC-4C64-B348-5747C2DC9E08}"/>
              </a:ext>
            </a:extLst>
          </p:cNvPr>
          <p:cNvSpPr/>
          <p:nvPr/>
        </p:nvSpPr>
        <p:spPr>
          <a:xfrm>
            <a:off x="2569279" y="3011368"/>
            <a:ext cx="5611359" cy="15554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cooker</a:t>
            </a:r>
            <a:endParaRPr lang="ru-RU" sz="10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380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4C321DF0-B0C2-4A3B-B2B3-987F005AC6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4645" y="4933122"/>
            <a:ext cx="3609717" cy="187648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69CC7D9-7719-4265-9BDD-3E6FF3A91D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0129" y="37092"/>
            <a:ext cx="2874636" cy="232225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E1C9077-5BC8-495C-9556-0A618FE079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419" y="366640"/>
            <a:ext cx="2318860" cy="232225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4889042E-5150-403F-A11A-B10FA25498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10440" y="2514244"/>
            <a:ext cx="2081560" cy="260109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9166AD60-A2F9-4B49-9C6E-A508C38552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80638" y="4902530"/>
            <a:ext cx="1851373" cy="184876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C34193CB-E848-4282-BEAA-70AEA22FF29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8260" y="3062730"/>
            <a:ext cx="1494403" cy="1504122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81C7BF07-14BE-43A6-9F57-25E4B2F2B1F3}"/>
              </a:ext>
            </a:extLst>
          </p:cNvPr>
          <p:cNvSpPr/>
          <p:nvPr/>
        </p:nvSpPr>
        <p:spPr>
          <a:xfrm>
            <a:off x="2226365" y="689113"/>
            <a:ext cx="7089913" cy="142590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0" b="1" dirty="0">
                <a:solidFill>
                  <a:srgbClr val="002060"/>
                </a:solidFill>
                <a:latin typeface="Comic Sans MS" panose="030F0702030302020204" pitchFamily="66" charset="0"/>
              </a:rPr>
              <a:t>f s a o</a:t>
            </a:r>
            <a:endParaRPr lang="ru-RU" sz="100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DC869E05-08FC-4C64-B348-5747C2DC9E08}"/>
              </a:ext>
            </a:extLst>
          </p:cNvPr>
          <p:cNvSpPr/>
          <p:nvPr/>
        </p:nvSpPr>
        <p:spPr>
          <a:xfrm>
            <a:off x="2569279" y="3011368"/>
            <a:ext cx="5611359" cy="15554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sofa</a:t>
            </a:r>
            <a:endParaRPr lang="ru-RU" sz="10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678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4C321DF0-B0C2-4A3B-B2B3-987F005AC6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4645" y="4933122"/>
            <a:ext cx="3609717" cy="187648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69CC7D9-7719-4265-9BDD-3E6FF3A91D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0129" y="37092"/>
            <a:ext cx="2874636" cy="232225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E1C9077-5BC8-495C-9556-0A618FE079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419" y="366640"/>
            <a:ext cx="2318860" cy="232225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4889042E-5150-403F-A11A-B10FA25498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10440" y="2514244"/>
            <a:ext cx="2081560" cy="260109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9166AD60-A2F9-4B49-9C6E-A508C38552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80638" y="4902530"/>
            <a:ext cx="1851373" cy="184876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C34193CB-E848-4282-BEAA-70AEA22FF29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8260" y="3062730"/>
            <a:ext cx="1494403" cy="1504122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81C7BF07-14BE-43A6-9F57-25E4B2F2B1F3}"/>
              </a:ext>
            </a:extLst>
          </p:cNvPr>
          <p:cNvSpPr/>
          <p:nvPr/>
        </p:nvSpPr>
        <p:spPr>
          <a:xfrm>
            <a:off x="2226365" y="689113"/>
            <a:ext cx="7407965" cy="142590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0" b="1" dirty="0" err="1">
                <a:solidFill>
                  <a:srgbClr val="002060"/>
                </a:solidFill>
                <a:latin typeface="Comic Sans MS" panose="030F0702030302020204" pitchFamily="66" charset="0"/>
              </a:rPr>
              <a:t>i</a:t>
            </a:r>
            <a:r>
              <a:rPr lang="en-US" sz="10000" b="1" dirty="0">
                <a:solidFill>
                  <a:srgbClr val="002060"/>
                </a:solidFill>
                <a:latin typeface="Comic Sans MS" panose="030F0702030302020204" pitchFamily="66" charset="0"/>
              </a:rPr>
              <a:t> r m o r </a:t>
            </a:r>
            <a:r>
              <a:rPr lang="en-US" sz="10000" b="1" dirty="0" err="1">
                <a:solidFill>
                  <a:srgbClr val="002060"/>
                </a:solidFill>
                <a:latin typeface="Comic Sans MS" panose="030F0702030302020204" pitchFamily="66" charset="0"/>
              </a:rPr>
              <a:t>r</a:t>
            </a:r>
            <a:endParaRPr lang="ru-RU" sz="100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DC869E05-08FC-4C64-B348-5747C2DC9E08}"/>
              </a:ext>
            </a:extLst>
          </p:cNvPr>
          <p:cNvSpPr/>
          <p:nvPr/>
        </p:nvSpPr>
        <p:spPr>
          <a:xfrm>
            <a:off x="2569279" y="3011368"/>
            <a:ext cx="5611359" cy="15554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mirror</a:t>
            </a:r>
            <a:endParaRPr lang="ru-RU" sz="10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8911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4C321DF0-B0C2-4A3B-B2B3-987F005AC6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4645" y="4933122"/>
            <a:ext cx="3609717" cy="187648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69CC7D9-7719-4265-9BDD-3E6FF3A91D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0129" y="37092"/>
            <a:ext cx="2874636" cy="232225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E1C9077-5BC8-495C-9556-0A618FE079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419" y="366640"/>
            <a:ext cx="2318860" cy="232225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4889042E-5150-403F-A11A-B10FA25498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10440" y="2514244"/>
            <a:ext cx="2081560" cy="260109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9166AD60-A2F9-4B49-9C6E-A508C38552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80638" y="4902530"/>
            <a:ext cx="1851373" cy="184876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C34193CB-E848-4282-BEAA-70AEA22FF29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8260" y="3062730"/>
            <a:ext cx="1494403" cy="1504122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81C7BF07-14BE-43A6-9F57-25E4B2F2B1F3}"/>
              </a:ext>
            </a:extLst>
          </p:cNvPr>
          <p:cNvSpPr/>
          <p:nvPr/>
        </p:nvSpPr>
        <p:spPr>
          <a:xfrm>
            <a:off x="2226365" y="689113"/>
            <a:ext cx="7407965" cy="142590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0" b="1" dirty="0">
                <a:solidFill>
                  <a:srgbClr val="002060"/>
                </a:solidFill>
                <a:latin typeface="Comic Sans MS" panose="030F0702030302020204" pitchFamily="66" charset="0"/>
              </a:rPr>
              <a:t>s g s l a</a:t>
            </a:r>
            <a:endParaRPr lang="ru-RU" sz="100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DC869E05-08FC-4C64-B348-5747C2DC9E08}"/>
              </a:ext>
            </a:extLst>
          </p:cNvPr>
          <p:cNvSpPr/>
          <p:nvPr/>
        </p:nvSpPr>
        <p:spPr>
          <a:xfrm>
            <a:off x="2569279" y="3011368"/>
            <a:ext cx="5611359" cy="15554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glass</a:t>
            </a:r>
            <a:endParaRPr lang="ru-RU" sz="10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1448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4C321DF0-B0C2-4A3B-B2B3-987F005AC6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4645" y="4933122"/>
            <a:ext cx="3609717" cy="187648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69CC7D9-7719-4265-9BDD-3E6FF3A91D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0129" y="37092"/>
            <a:ext cx="2874636" cy="232225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E1C9077-5BC8-495C-9556-0A618FE079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419" y="366640"/>
            <a:ext cx="2318860" cy="232225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4889042E-5150-403F-A11A-B10FA25498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10440" y="2514244"/>
            <a:ext cx="2081560" cy="260109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9166AD60-A2F9-4B49-9C6E-A508C38552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80638" y="4902530"/>
            <a:ext cx="1851373" cy="184876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C34193CB-E848-4282-BEAA-70AEA22FF29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8260" y="3062730"/>
            <a:ext cx="1494403" cy="1504122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81C7BF07-14BE-43A6-9F57-25E4B2F2B1F3}"/>
              </a:ext>
            </a:extLst>
          </p:cNvPr>
          <p:cNvSpPr/>
          <p:nvPr/>
        </p:nvSpPr>
        <p:spPr>
          <a:xfrm>
            <a:off x="2226365" y="689113"/>
            <a:ext cx="7407965" cy="142590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0" b="1" dirty="0">
                <a:solidFill>
                  <a:srgbClr val="002060"/>
                </a:solidFill>
                <a:latin typeface="Comic Sans MS" panose="030F0702030302020204" pitchFamily="66" charset="0"/>
              </a:rPr>
              <a:t>g f </a:t>
            </a:r>
            <a:r>
              <a:rPr lang="en-US" sz="10000" b="1" dirty="0" err="1">
                <a:solidFill>
                  <a:srgbClr val="002060"/>
                </a:solidFill>
                <a:latin typeface="Comic Sans MS" panose="030F0702030302020204" pitchFamily="66" charset="0"/>
              </a:rPr>
              <a:t>i</a:t>
            </a:r>
            <a:r>
              <a:rPr lang="en-US" sz="10000" b="1" dirty="0">
                <a:solidFill>
                  <a:srgbClr val="002060"/>
                </a:solidFill>
                <a:latin typeface="Comic Sans MS" panose="030F0702030302020204" pitchFamily="66" charset="0"/>
              </a:rPr>
              <a:t> d e r</a:t>
            </a:r>
            <a:endParaRPr lang="ru-RU" sz="100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DC869E05-08FC-4C64-B348-5747C2DC9E08}"/>
              </a:ext>
            </a:extLst>
          </p:cNvPr>
          <p:cNvSpPr/>
          <p:nvPr/>
        </p:nvSpPr>
        <p:spPr>
          <a:xfrm>
            <a:off x="2569279" y="3011368"/>
            <a:ext cx="5611359" cy="15554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fridge</a:t>
            </a:r>
            <a:endParaRPr lang="ru-RU" sz="10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2342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46811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u="sng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Let’s check homework!</a:t>
            </a:r>
            <a:endParaRPr lang="ru-RU" b="1" u="sng" dirty="0"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3296" y="1196514"/>
            <a:ext cx="3108960" cy="4980449"/>
          </a:xfrm>
        </p:spPr>
        <p:txBody>
          <a:bodyPr>
            <a:normAutofit lnSpcReduction="10000"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3200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in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3200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in front of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3200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behind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3200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next to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3200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on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3200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under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8976" y="1196514"/>
            <a:ext cx="7354824" cy="5137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06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4C321DF0-B0C2-4A3B-B2B3-987F005AC6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4645" y="4933122"/>
            <a:ext cx="3609717" cy="187648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69CC7D9-7719-4265-9BDD-3E6FF3A91D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0129" y="37092"/>
            <a:ext cx="2874636" cy="232225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E1C9077-5BC8-495C-9556-0A618FE079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419" y="366640"/>
            <a:ext cx="2318860" cy="232225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4889042E-5150-403F-A11A-B10FA25498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10440" y="2514244"/>
            <a:ext cx="2081560" cy="260109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9166AD60-A2F9-4B49-9C6E-A508C38552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80638" y="4902530"/>
            <a:ext cx="1851373" cy="184876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C34193CB-E848-4282-BEAA-70AEA22FF29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8260" y="3062730"/>
            <a:ext cx="1494403" cy="1504122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81C7BF07-14BE-43A6-9F57-25E4B2F2B1F3}"/>
              </a:ext>
            </a:extLst>
          </p:cNvPr>
          <p:cNvSpPr/>
          <p:nvPr/>
        </p:nvSpPr>
        <p:spPr>
          <a:xfrm>
            <a:off x="2303021" y="733171"/>
            <a:ext cx="7407965" cy="142590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0" b="1" dirty="0" err="1">
                <a:solidFill>
                  <a:srgbClr val="002060"/>
                </a:solidFill>
                <a:latin typeface="Comic Sans MS" panose="030F0702030302020204" pitchFamily="66" charset="0"/>
              </a:rPr>
              <a:t>borcapdu</a:t>
            </a:r>
            <a:endParaRPr lang="ru-RU" sz="90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DC869E05-08FC-4C64-B348-5747C2DC9E08}"/>
              </a:ext>
            </a:extLst>
          </p:cNvPr>
          <p:cNvSpPr/>
          <p:nvPr/>
        </p:nvSpPr>
        <p:spPr>
          <a:xfrm>
            <a:off x="2569279" y="3011368"/>
            <a:ext cx="6177156" cy="15554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cupboard</a:t>
            </a:r>
            <a:endParaRPr lang="ru-RU" sz="10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7894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45344CF-7B51-4116-A4E8-F62D868D63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05590" y="3697357"/>
            <a:ext cx="4638262" cy="1484242"/>
          </a:xfrm>
        </p:spPr>
        <p:txBody>
          <a:bodyPr>
            <a:normAutofit/>
          </a:bodyPr>
          <a:lstStyle/>
          <a:p>
            <a:pPr algn="ctr"/>
            <a:r>
              <a:rPr lang="en-US" sz="8500" dirty="0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</a:rPr>
              <a:t>glass</a:t>
            </a:r>
            <a:endParaRPr lang="ru-RU" sz="8500" dirty="0">
              <a:solidFill>
                <a:schemeClr val="accent5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xmlns="" id="{77FBBCDA-3FFC-4FA2-9BD1-DC4A07EE2DB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802296" y="1433860"/>
            <a:ext cx="2270341" cy="2170731"/>
          </a:xfrm>
          <a:prstGeom prst="rect">
            <a:avLst/>
          </a:prstGeo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7EDCD40D-27F9-40DC-A8FA-9A3C442834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3790122"/>
            <a:ext cx="4866861" cy="1484243"/>
          </a:xfrm>
        </p:spPr>
        <p:txBody>
          <a:bodyPr>
            <a:normAutofit/>
          </a:bodyPr>
          <a:lstStyle/>
          <a:p>
            <a:r>
              <a:rPr lang="en-US" sz="9000" dirty="0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</a:rPr>
              <a:t>glass</a:t>
            </a:r>
            <a:r>
              <a:rPr lang="en-US" sz="9000" u="sng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es</a:t>
            </a:r>
            <a:endParaRPr lang="ru-RU" sz="9000" u="sng" dirty="0">
              <a:solidFill>
                <a:schemeClr val="accent5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xmlns="" id="{B814AC43-64D5-4203-BC70-619A950DB76C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6732487" y="1413982"/>
            <a:ext cx="1873143" cy="188843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176D7CEA-86D6-4921-92ED-B89C3BE2E5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8974" y="901763"/>
            <a:ext cx="2170000" cy="2187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452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45344CF-7B51-4116-A4E8-F62D868D63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05590" y="3697357"/>
            <a:ext cx="4638262" cy="1484242"/>
          </a:xfrm>
        </p:spPr>
        <p:txBody>
          <a:bodyPr>
            <a:normAutofit/>
          </a:bodyPr>
          <a:lstStyle/>
          <a:p>
            <a:pPr algn="ctr"/>
            <a:r>
              <a:rPr lang="en-US" sz="8500" dirty="0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</a:rPr>
              <a:t>box</a:t>
            </a:r>
            <a:endParaRPr lang="ru-RU" sz="8500" dirty="0">
              <a:solidFill>
                <a:schemeClr val="accent5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7EDCD40D-27F9-40DC-A8FA-9A3C442834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3790122"/>
            <a:ext cx="4866861" cy="1484243"/>
          </a:xfrm>
        </p:spPr>
        <p:txBody>
          <a:bodyPr>
            <a:normAutofit/>
          </a:bodyPr>
          <a:lstStyle/>
          <a:p>
            <a:r>
              <a:rPr lang="en-US" sz="9000" dirty="0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</a:rPr>
              <a:t>box</a:t>
            </a:r>
            <a:r>
              <a:rPr lang="en-US" sz="9000" u="sng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es</a:t>
            </a:r>
            <a:endParaRPr lang="ru-RU" sz="9000" u="sng" dirty="0">
              <a:solidFill>
                <a:schemeClr val="accent5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04517DF8-96C8-4994-B610-FC4BC8032FF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444487" y="755374"/>
            <a:ext cx="3564835" cy="315401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1A2875BA-2724-47A2-8A7C-490EA7AF20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0669" y="1766266"/>
            <a:ext cx="2143125" cy="214312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23A8633C-0A43-4E68-A6E3-05A24DC65B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8028" y="512072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862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45344CF-7B51-4116-A4E8-F62D868D63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05590" y="3697357"/>
            <a:ext cx="4638262" cy="1484242"/>
          </a:xfrm>
        </p:spPr>
        <p:txBody>
          <a:bodyPr>
            <a:normAutofit/>
          </a:bodyPr>
          <a:lstStyle/>
          <a:p>
            <a:pPr algn="ctr"/>
            <a:r>
              <a:rPr lang="en-US" sz="8500" dirty="0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</a:rPr>
              <a:t>dish</a:t>
            </a:r>
            <a:endParaRPr lang="ru-RU" sz="8500" dirty="0">
              <a:solidFill>
                <a:schemeClr val="accent5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7EDCD40D-27F9-40DC-A8FA-9A3C442834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3790122"/>
            <a:ext cx="4866861" cy="1484243"/>
          </a:xfrm>
        </p:spPr>
        <p:txBody>
          <a:bodyPr>
            <a:normAutofit/>
          </a:bodyPr>
          <a:lstStyle/>
          <a:p>
            <a:r>
              <a:rPr lang="en-US" sz="9000" dirty="0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</a:rPr>
              <a:t>dish</a:t>
            </a:r>
            <a:r>
              <a:rPr lang="en-US" sz="9000" u="sng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es</a:t>
            </a:r>
            <a:endParaRPr lang="ru-RU" sz="9000" u="sng" dirty="0">
              <a:solidFill>
                <a:schemeClr val="accent5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51FC5B1C-0163-4403-9A11-5A065D40CB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905" y="1166192"/>
            <a:ext cx="4193123" cy="272332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CBC7FF1F-3A41-4949-814F-75AFA5F092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2200" y="1123465"/>
            <a:ext cx="2614165" cy="261416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B49670A0-2B6F-46A8-929C-FAA8C5E0BE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1321" y="876093"/>
            <a:ext cx="2902053" cy="2723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279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45344CF-7B51-4116-A4E8-F62D868D63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05590" y="3697357"/>
            <a:ext cx="4638262" cy="1484242"/>
          </a:xfrm>
        </p:spPr>
        <p:txBody>
          <a:bodyPr>
            <a:normAutofit/>
          </a:bodyPr>
          <a:lstStyle/>
          <a:p>
            <a:pPr algn="ctr"/>
            <a:r>
              <a:rPr lang="en-US" sz="8500" dirty="0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</a:rPr>
              <a:t>baby</a:t>
            </a:r>
            <a:endParaRPr lang="ru-RU" sz="8500" dirty="0">
              <a:solidFill>
                <a:schemeClr val="accent5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7EDCD40D-27F9-40DC-A8FA-9A3C442834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3790122"/>
            <a:ext cx="4866861" cy="1484243"/>
          </a:xfrm>
        </p:spPr>
        <p:txBody>
          <a:bodyPr>
            <a:normAutofit/>
          </a:bodyPr>
          <a:lstStyle/>
          <a:p>
            <a:r>
              <a:rPr lang="en-US" sz="9000" dirty="0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</a:rPr>
              <a:t>bab</a:t>
            </a:r>
            <a:r>
              <a:rPr lang="en-US" sz="9000" dirty="0">
                <a:solidFill>
                  <a:srgbClr val="FF0000"/>
                </a:solidFill>
                <a:latin typeface="Comic Sans MS" panose="030F0702030302020204" pitchFamily="66" charset="0"/>
              </a:rPr>
              <a:t>i</a:t>
            </a:r>
            <a:r>
              <a:rPr lang="en-US" sz="9000" u="sng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es</a:t>
            </a:r>
            <a:endParaRPr lang="ru-RU" sz="9000" u="sng" dirty="0">
              <a:solidFill>
                <a:schemeClr val="accent5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0EDF7FF2-E029-4791-81FB-607CEC4CAD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821" y="998467"/>
            <a:ext cx="4059765" cy="260984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0D61EEBB-9F34-438E-8E03-25E8A76D51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8618" y="998467"/>
            <a:ext cx="4660443" cy="260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957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45344CF-7B51-4116-A4E8-F62D868D63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05590" y="3697357"/>
            <a:ext cx="4638262" cy="1484242"/>
          </a:xfrm>
        </p:spPr>
        <p:txBody>
          <a:bodyPr>
            <a:normAutofit/>
          </a:bodyPr>
          <a:lstStyle/>
          <a:p>
            <a:pPr algn="ctr"/>
            <a:r>
              <a:rPr lang="en-US" sz="8500" dirty="0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</a:rPr>
              <a:t>shelf</a:t>
            </a:r>
            <a:endParaRPr lang="ru-RU" sz="8500" dirty="0">
              <a:solidFill>
                <a:schemeClr val="accent5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7EDCD40D-27F9-40DC-A8FA-9A3C442834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3790122"/>
            <a:ext cx="4866861" cy="1484243"/>
          </a:xfrm>
        </p:spPr>
        <p:txBody>
          <a:bodyPr>
            <a:normAutofit/>
          </a:bodyPr>
          <a:lstStyle/>
          <a:p>
            <a:r>
              <a:rPr lang="en-US" sz="9000" dirty="0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</a:rPr>
              <a:t>shel</a:t>
            </a:r>
            <a:r>
              <a:rPr lang="en-US" sz="9000" dirty="0">
                <a:solidFill>
                  <a:srgbClr val="FF0000"/>
                </a:solidFill>
                <a:latin typeface="Comic Sans MS" panose="030F0702030302020204" pitchFamily="66" charset="0"/>
              </a:rPr>
              <a:t>v</a:t>
            </a:r>
            <a:r>
              <a:rPr lang="en-US" sz="9000" u="sng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es</a:t>
            </a:r>
            <a:endParaRPr lang="ru-RU" sz="9000" u="sng" dirty="0">
              <a:solidFill>
                <a:schemeClr val="accent5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64827BBC-F301-4551-9628-B40096A0B1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274" y="512970"/>
            <a:ext cx="3277152" cy="327715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1895D9D-3D61-49AA-A34F-E219EC4CD0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2750" y="743986"/>
            <a:ext cx="3430449" cy="3046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67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1DAF554-5AC7-4175-ABD3-873B5EDBB2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83096"/>
            <a:ext cx="10515600" cy="5593867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b="1" dirty="0">
                <a:solidFill>
                  <a:srgbClr val="FF0000"/>
                </a:solidFill>
              </a:rPr>
              <a:t>-</a:t>
            </a:r>
            <a:r>
              <a:rPr lang="en-US" b="1" u="sng" dirty="0">
                <a:solidFill>
                  <a:srgbClr val="FF0000"/>
                </a:solidFill>
              </a:rPr>
              <a:t>s, -ss, -</a:t>
            </a:r>
            <a:r>
              <a:rPr lang="en-US" b="1" u="sng" dirty="0" err="1">
                <a:solidFill>
                  <a:srgbClr val="FF0000"/>
                </a:solidFill>
              </a:rPr>
              <a:t>sh</a:t>
            </a:r>
            <a:r>
              <a:rPr lang="en-US" b="1" u="sng" dirty="0">
                <a:solidFill>
                  <a:srgbClr val="FF0000"/>
                </a:solidFill>
              </a:rPr>
              <a:t>, -x + es             </a:t>
            </a:r>
          </a:p>
          <a:p>
            <a:r>
              <a:rPr lang="en-US" dirty="0"/>
              <a:t> a bus – buses</a:t>
            </a:r>
          </a:p>
          <a:p>
            <a:r>
              <a:rPr lang="en-US" dirty="0"/>
              <a:t>a glass- glasses</a:t>
            </a:r>
          </a:p>
          <a:p>
            <a:r>
              <a:rPr lang="en-US" dirty="0"/>
              <a:t>a dish – dishes</a:t>
            </a:r>
          </a:p>
          <a:p>
            <a:r>
              <a:rPr lang="en-US" dirty="0"/>
              <a:t>a box- boxes</a:t>
            </a:r>
          </a:p>
          <a:p>
            <a:pPr marL="742950" indent="-742950">
              <a:buFont typeface="+mj-lt"/>
              <a:buAutoNum type="arabicPeriod" startAt="2"/>
            </a:pPr>
            <a:r>
              <a:rPr lang="en-US" sz="3600" b="1" u="sng" dirty="0">
                <a:solidFill>
                  <a:srgbClr val="FF0000"/>
                </a:solidFill>
              </a:rPr>
              <a:t>-y + s = -</a:t>
            </a:r>
            <a:r>
              <a:rPr lang="en-US" sz="3600" b="1" u="sng" dirty="0" err="1">
                <a:solidFill>
                  <a:srgbClr val="FF0000"/>
                </a:solidFill>
              </a:rPr>
              <a:t>ies</a:t>
            </a:r>
            <a:endParaRPr lang="en-US" sz="3600" b="1" u="sng" dirty="0">
              <a:solidFill>
                <a:srgbClr val="FF0000"/>
              </a:solidFill>
            </a:endParaRPr>
          </a:p>
          <a:p>
            <a:r>
              <a:rPr lang="en-US" dirty="0"/>
              <a:t>a baby- bab</a:t>
            </a:r>
            <a:r>
              <a:rPr lang="en-US" u="sng" dirty="0"/>
              <a:t>ies</a:t>
            </a:r>
          </a:p>
          <a:p>
            <a:r>
              <a:rPr lang="en-US" dirty="0"/>
              <a:t>a lady – lad</a:t>
            </a:r>
            <a:r>
              <a:rPr lang="en-US" u="sng" dirty="0"/>
              <a:t>ies</a:t>
            </a:r>
          </a:p>
          <a:p>
            <a:pPr marL="0" indent="0">
              <a:buNone/>
            </a:pPr>
            <a:endParaRPr lang="en-US" dirty="0"/>
          </a:p>
          <a:p>
            <a:pPr marL="742950" indent="-742950">
              <a:buFont typeface="+mj-lt"/>
              <a:buAutoNum type="arabicPeriod" startAt="3"/>
            </a:pPr>
            <a:r>
              <a:rPr lang="en-US" sz="4000" b="1" u="sng" dirty="0">
                <a:solidFill>
                  <a:srgbClr val="FF0000"/>
                </a:solidFill>
              </a:rPr>
              <a:t>-f + s= -</a:t>
            </a:r>
            <a:r>
              <a:rPr lang="en-US" sz="4000" b="1" u="sng" dirty="0" err="1">
                <a:solidFill>
                  <a:srgbClr val="FF0000"/>
                </a:solidFill>
              </a:rPr>
              <a:t>ves</a:t>
            </a:r>
            <a:endParaRPr lang="en-US" sz="4000" b="1" u="sng" dirty="0">
              <a:solidFill>
                <a:srgbClr val="FF0000"/>
              </a:solidFill>
            </a:endParaRPr>
          </a:p>
          <a:p>
            <a:r>
              <a:rPr lang="en-US" dirty="0"/>
              <a:t>a shelf – shel</a:t>
            </a:r>
            <a:r>
              <a:rPr lang="en-US" u="sng" dirty="0"/>
              <a:t>ves</a:t>
            </a:r>
          </a:p>
          <a:p>
            <a:r>
              <a:rPr lang="en-US" dirty="0"/>
              <a:t>a wolf - wol</a:t>
            </a:r>
            <a:r>
              <a:rPr lang="en-US" u="sng" dirty="0"/>
              <a:t>ves</a:t>
            </a:r>
            <a:endParaRPr lang="ru-RU" u="sng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8411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F79F386-09AA-4672-BE37-DF821E3B30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60092"/>
          </a:xfrm>
        </p:spPr>
        <p:txBody>
          <a:bodyPr/>
          <a:lstStyle/>
          <a:p>
            <a:pPr algn="ctr"/>
            <a:r>
              <a:rPr lang="en-US" b="1" u="sng" dirty="0">
                <a:solidFill>
                  <a:srgbClr val="FF0000"/>
                </a:solidFill>
                <a:latin typeface="Comic Sans MS" panose="030F0702030302020204" pitchFamily="66" charset="0"/>
              </a:rPr>
              <a:t>Ex. 3 </a:t>
            </a:r>
            <a:endParaRPr lang="ru-RU" b="1" u="sng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24FD227-1CF6-4E40-888C-38779496BC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19200"/>
            <a:ext cx="3786809" cy="4957763"/>
          </a:xfrm>
        </p:spPr>
        <p:txBody>
          <a:bodyPr>
            <a:no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40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</a:rPr>
              <a:t>baby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40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</a:rPr>
              <a:t>glasses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40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</a:rPr>
              <a:t>box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40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</a:rPr>
              <a:t>dishes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40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</a:rPr>
              <a:t>shelves</a:t>
            </a:r>
            <a:endParaRPr lang="ru-RU" sz="4000" b="1" dirty="0">
              <a:solidFill>
                <a:schemeClr val="accent4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85B4BA8-DA7D-453E-899C-E37EA4D76C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9235" y="1325218"/>
            <a:ext cx="7272129" cy="4546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192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>
            <a:extLst>
              <a:ext uri="{FF2B5EF4-FFF2-40B4-BE49-F238E27FC236}">
                <a16:creationId xmlns:a16="http://schemas.microsoft.com/office/drawing/2014/main" xmlns="" id="{A926F2BE-7B43-4779-8F72-C5EB9455517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269357" y="424071"/>
            <a:ext cx="3760962" cy="1987826"/>
          </a:xfrm>
          <a:prstGeom prst="rect">
            <a:avLst/>
          </a:prstGeo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03689936-6D28-400B-97E6-80CE2BF998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61680" y="2782957"/>
            <a:ext cx="11539989" cy="1325217"/>
          </a:xfrm>
        </p:spPr>
        <p:txBody>
          <a:bodyPr>
            <a:noAutofit/>
          </a:bodyPr>
          <a:lstStyle/>
          <a:p>
            <a:r>
              <a:rPr lang="en-US" sz="4800" b="1" dirty="0">
                <a:solidFill>
                  <a:schemeClr val="accent2"/>
                </a:solidFill>
                <a:latin typeface="Comic Sans MS" panose="030F0702030302020204" pitchFamily="66" charset="0"/>
              </a:rPr>
              <a:t>There are two glasses on the table. </a:t>
            </a:r>
            <a:endParaRPr lang="ru-RU" sz="4800" b="1" dirty="0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xmlns="" id="{FD7B1038-7812-430A-B24A-42E55E37EF3B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7341705" y="4078114"/>
            <a:ext cx="3540159" cy="2355815"/>
          </a:xfrm>
          <a:prstGeom prst="rect">
            <a:avLst/>
          </a:prstGeom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826F310C-C001-497B-A10D-1590596505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1681" y="1086678"/>
            <a:ext cx="9883467" cy="1431235"/>
          </a:xfrm>
        </p:spPr>
        <p:txBody>
          <a:bodyPr>
            <a:normAutofit/>
          </a:bodyPr>
          <a:lstStyle/>
          <a:p>
            <a:r>
              <a:rPr lang="en-US" sz="5200" b="1" dirty="0">
                <a:solidFill>
                  <a:schemeClr val="accent2"/>
                </a:solidFill>
                <a:latin typeface="Comic Sans MS" panose="030F0702030302020204" pitchFamily="66" charset="0"/>
              </a:rPr>
              <a:t>There is a glass on the table.</a:t>
            </a:r>
          </a:p>
          <a:p>
            <a:endParaRPr lang="en-US" dirty="0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9287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C5195B5-9619-41C1-A678-57711AEC16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49357"/>
            <a:ext cx="10515600" cy="552760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5400" b="1" dirty="0">
              <a:solidFill>
                <a:schemeClr val="accent2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US" sz="6000" b="1" dirty="0">
                <a:solidFill>
                  <a:srgbClr val="F83F26"/>
                </a:solidFill>
                <a:latin typeface="Comic Sans MS" panose="030F0702030302020204" pitchFamily="66" charset="0"/>
              </a:rPr>
              <a:t>There is a … (</a:t>
            </a:r>
            <a:r>
              <a:rPr lang="ru-RU" sz="6000" b="1" dirty="0">
                <a:solidFill>
                  <a:srgbClr val="F83F26"/>
                </a:solidFill>
                <a:latin typeface="Comic Sans MS" panose="030F0702030302020204" pitchFamily="66" charset="0"/>
              </a:rPr>
              <a:t> </a:t>
            </a:r>
            <a:r>
              <a:rPr lang="ru-RU" sz="6000" b="1" dirty="0" err="1">
                <a:solidFill>
                  <a:srgbClr val="F83F26"/>
                </a:solidFill>
                <a:latin typeface="Comic Sans MS" panose="030F0702030302020204" pitchFamily="66" charset="0"/>
              </a:rPr>
              <a:t>ед.ч</a:t>
            </a:r>
            <a:r>
              <a:rPr lang="ru-RU" sz="6000" b="1" dirty="0">
                <a:solidFill>
                  <a:srgbClr val="F83F26"/>
                </a:solidFill>
                <a:latin typeface="Comic Sans MS" panose="030F0702030302020204" pitchFamily="66" charset="0"/>
              </a:rPr>
              <a:t>.)</a:t>
            </a:r>
            <a:endParaRPr lang="en-US" sz="6000" b="1" dirty="0">
              <a:solidFill>
                <a:srgbClr val="F83F26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sz="6000" b="1" dirty="0">
              <a:solidFill>
                <a:srgbClr val="F83F26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US" sz="6000" b="1" dirty="0">
                <a:solidFill>
                  <a:srgbClr val="F83F26"/>
                </a:solidFill>
                <a:latin typeface="Comic Sans MS" panose="030F0702030302020204" pitchFamily="66" charset="0"/>
              </a:rPr>
              <a:t>There are</a:t>
            </a:r>
            <a:r>
              <a:rPr lang="ru-RU" sz="6000" b="1" dirty="0">
                <a:solidFill>
                  <a:srgbClr val="F83F26"/>
                </a:solidFill>
                <a:latin typeface="Comic Sans MS" panose="030F0702030302020204" pitchFamily="66" charset="0"/>
              </a:rPr>
              <a:t> </a:t>
            </a:r>
            <a:r>
              <a:rPr lang="en-US" sz="6000" b="1" dirty="0">
                <a:solidFill>
                  <a:srgbClr val="F83F26"/>
                </a:solidFill>
                <a:latin typeface="Comic Sans MS" panose="030F0702030302020204" pitchFamily="66" charset="0"/>
              </a:rPr>
              <a:t>…</a:t>
            </a:r>
            <a:r>
              <a:rPr lang="ru-RU" sz="6000" b="1" dirty="0">
                <a:solidFill>
                  <a:srgbClr val="F83F26"/>
                </a:solidFill>
                <a:latin typeface="Comic Sans MS" panose="030F0702030302020204" pitchFamily="66" charset="0"/>
              </a:rPr>
              <a:t> ( </a:t>
            </a:r>
            <a:r>
              <a:rPr lang="ru-RU" sz="6000" b="1" dirty="0" err="1">
                <a:solidFill>
                  <a:srgbClr val="F83F26"/>
                </a:solidFill>
                <a:latin typeface="Comic Sans MS" panose="030F0702030302020204" pitchFamily="66" charset="0"/>
              </a:rPr>
              <a:t>мн.ч</a:t>
            </a:r>
            <a:r>
              <a:rPr lang="ru-RU" sz="6000" b="1" dirty="0">
                <a:solidFill>
                  <a:srgbClr val="F83F26"/>
                </a:solidFill>
                <a:latin typeface="Comic Sans MS" panose="030F0702030302020204" pitchFamily="66" charset="0"/>
              </a:rPr>
              <a:t>.)</a:t>
            </a:r>
            <a:r>
              <a:rPr lang="en-US" sz="6000" b="1" dirty="0">
                <a:solidFill>
                  <a:srgbClr val="F83F26"/>
                </a:solidFill>
                <a:latin typeface="Comic Sans MS" panose="030F0702030302020204" pitchFamily="66" charset="0"/>
              </a:rPr>
              <a:t> </a:t>
            </a:r>
            <a:endParaRPr lang="ru-RU" sz="6000" b="1" dirty="0">
              <a:solidFill>
                <a:srgbClr val="F83F26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094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EA222B8-7A73-4C3C-9727-422A112BAB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23408"/>
          </a:xfrm>
        </p:spPr>
        <p:txBody>
          <a:bodyPr/>
          <a:lstStyle/>
          <a:p>
            <a:pPr algn="ctr"/>
            <a:r>
              <a:rPr lang="en-US" b="1" u="sng" dirty="0">
                <a:solidFill>
                  <a:srgbClr val="FF0000"/>
                </a:solidFill>
                <a:latin typeface="Comic Sans MS" panose="030F0702030302020204" pitchFamily="66" charset="0"/>
              </a:rPr>
              <a:t>Open your books to page </a:t>
            </a:r>
            <a:r>
              <a:rPr lang="en-US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2</a:t>
            </a:r>
            <a:r>
              <a:rPr lang="ru-RU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6</a:t>
            </a:r>
            <a:r>
              <a:rPr lang="en-US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!</a:t>
            </a:r>
            <a:endParaRPr lang="ru-RU" b="1" u="sng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B8F846C9-5C1D-4A53-8A65-63A9E083258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22312" y="1259598"/>
            <a:ext cx="5226756" cy="5400846"/>
          </a:xfrm>
        </p:spPr>
      </p:pic>
    </p:spTree>
    <p:extLst>
      <p:ext uri="{BB962C8B-B14F-4D97-AF65-F5344CB8AC3E}">
        <p14:creationId xmlns:p14="http://schemas.microsoft.com/office/powerpoint/2010/main" val="2280315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C2A142E-D292-4810-98AD-F285AA0B4F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91" y="365125"/>
            <a:ext cx="10797209" cy="737911"/>
          </a:xfrm>
        </p:spPr>
        <p:txBody>
          <a:bodyPr/>
          <a:lstStyle/>
          <a:p>
            <a:r>
              <a:rPr lang="en-US" b="1" u="sng" dirty="0">
                <a:solidFill>
                  <a:srgbClr val="C00000"/>
                </a:solidFill>
                <a:latin typeface="Comic Sans MS" panose="030F0702030302020204" pitchFamily="66" charset="0"/>
              </a:rPr>
              <a:t>Ex. 4 </a:t>
            </a:r>
            <a:endParaRPr lang="ru-RU" b="1" u="sng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EA0A36C-1063-4AD7-ADF7-4793979E75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6591" y="1103036"/>
            <a:ext cx="5102087" cy="5509799"/>
          </a:xfrm>
        </p:spPr>
        <p:txBody>
          <a:bodyPr>
            <a:normAutofit lnSpcReduction="10000"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is, glass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are, sandwich</a:t>
            </a:r>
            <a:r>
              <a:rPr lang="en-US" sz="3600" b="1" u="sng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es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are, shel</a:t>
            </a:r>
            <a:r>
              <a:rPr lang="en-US" sz="3600" b="1" u="sng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ves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are, box</a:t>
            </a:r>
            <a:r>
              <a:rPr lang="en-US" sz="3600" b="1" u="sng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es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are, dish</a:t>
            </a:r>
            <a:r>
              <a:rPr lang="en-US" sz="3600" b="1" u="sng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es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is, mirror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617A00B4-4B59-4990-A048-7EFEE0D221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8678" y="1538908"/>
            <a:ext cx="6294783" cy="4638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432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ECE5B48-AAF5-4B41-8256-D575FE4874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818" y="265043"/>
            <a:ext cx="10942982" cy="901149"/>
          </a:xfrm>
        </p:spPr>
        <p:txBody>
          <a:bodyPr/>
          <a:lstStyle/>
          <a:p>
            <a:r>
              <a:rPr lang="en-US" b="1" u="sng" dirty="0">
                <a:solidFill>
                  <a:srgbClr val="C00000"/>
                </a:solidFill>
                <a:latin typeface="Comic Sans MS" panose="030F0702030302020204" pitchFamily="66" charset="0"/>
              </a:rPr>
              <a:t>Ex.5</a:t>
            </a:r>
            <a:endParaRPr lang="ru-RU" b="1" u="sng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F0B1162-9808-4442-AD6C-8BC29DF6AC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0818" y="1166192"/>
            <a:ext cx="2915478" cy="5326683"/>
          </a:xfrm>
        </p:spPr>
        <p:txBody>
          <a:bodyPr>
            <a:no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3200" b="1" dirty="0">
                <a:solidFill>
                  <a:srgbClr val="00B050"/>
                </a:solidFill>
                <a:latin typeface="Comic Sans MS" panose="030F0702030302020204" pitchFamily="66" charset="0"/>
              </a:rPr>
              <a:t>house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3200" b="1" dirty="0">
                <a:solidFill>
                  <a:srgbClr val="00B050"/>
                </a:solidFill>
                <a:latin typeface="Comic Sans MS" panose="030F0702030302020204" pitchFamily="66" charset="0"/>
              </a:rPr>
              <a:t>kitchen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3200" b="1" dirty="0">
                <a:solidFill>
                  <a:srgbClr val="00B050"/>
                </a:solidFill>
                <a:latin typeface="Comic Sans MS" panose="030F0702030302020204" pitchFamily="66" charset="0"/>
              </a:rPr>
              <a:t>bedroom</a:t>
            </a:r>
            <a:r>
              <a:rPr lang="en-US" sz="3200" b="1" u="sng" dirty="0">
                <a:solidFill>
                  <a:srgbClr val="00B050"/>
                </a:solidFill>
                <a:latin typeface="Comic Sans MS" panose="030F0702030302020204" pitchFamily="66" charset="0"/>
              </a:rPr>
              <a:t>s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3200" b="1" dirty="0">
                <a:solidFill>
                  <a:srgbClr val="00B050"/>
                </a:solidFill>
                <a:latin typeface="Comic Sans MS" panose="030F0702030302020204" pitchFamily="66" charset="0"/>
              </a:rPr>
              <a:t>bath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3200" b="1" dirty="0">
                <a:solidFill>
                  <a:srgbClr val="00B050"/>
                </a:solidFill>
                <a:latin typeface="Comic Sans MS" panose="030F0702030302020204" pitchFamily="66" charset="0"/>
              </a:rPr>
              <a:t>yellow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3200" b="1" dirty="0">
                <a:solidFill>
                  <a:srgbClr val="00B050"/>
                </a:solidFill>
                <a:latin typeface="Comic Sans MS" panose="030F0702030302020204" pitchFamily="66" charset="0"/>
              </a:rPr>
              <a:t>garden</a:t>
            </a:r>
            <a:endParaRPr lang="ru-RU" sz="3200" b="1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542CC03-8435-409A-8245-9EEEF1138D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5323" y="-1"/>
            <a:ext cx="8706678" cy="5406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92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8B98555-909E-4046-ACF4-590534EBD5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b="1" u="sng" dirty="0">
                <a:solidFill>
                  <a:srgbClr val="C00000"/>
                </a:solidFill>
                <a:latin typeface="Bookman Old Style" panose="02050604050505020204" pitchFamily="18" charset="0"/>
              </a:rPr>
              <a:t>Homework</a:t>
            </a:r>
            <a:endParaRPr lang="ru-RU" sz="5400" b="1" u="sng" dirty="0"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7354C45F-487F-48C2-B83E-F30F29E6EC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5400" b="1" dirty="0"/>
              <a:t>p.26 –</a:t>
            </a:r>
            <a:r>
              <a:rPr lang="ru-RU" sz="5400" b="1" dirty="0"/>
              <a:t> выучить слова </a:t>
            </a:r>
            <a:endParaRPr lang="ru-RU" sz="5400" b="1" dirty="0" smtClean="0"/>
          </a:p>
          <a:p>
            <a:pPr marL="0" indent="0">
              <a:buNone/>
            </a:pPr>
            <a:r>
              <a:rPr lang="en-US" sz="5400" b="1" dirty="0" smtClean="0"/>
              <a:t>p.92 – </a:t>
            </a:r>
            <a:r>
              <a:rPr lang="ru-RU" sz="5400" b="1" dirty="0" smtClean="0"/>
              <a:t>знать правило </a:t>
            </a:r>
            <a:r>
              <a:rPr lang="ru-RU" sz="5400" b="1" dirty="0" err="1" smtClean="0"/>
              <a:t>мн.ч</a:t>
            </a:r>
            <a:r>
              <a:rPr lang="ru-RU" sz="5400" b="1" dirty="0" smtClean="0"/>
              <a:t>.</a:t>
            </a:r>
          </a:p>
          <a:p>
            <a:pPr marL="0" indent="0">
              <a:buNone/>
            </a:pPr>
            <a:r>
              <a:rPr lang="ru-RU" sz="5400" b="1" dirty="0" smtClean="0"/>
              <a:t>карточка</a:t>
            </a:r>
            <a:endParaRPr lang="ru-RU" sz="5400" b="1" dirty="0"/>
          </a:p>
          <a:p>
            <a:pPr marL="0" indent="0">
              <a:buNone/>
            </a:pP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826541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2A02CB4F-C69E-4B08-B7AA-8ACD7D4A9F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46667" y="609598"/>
            <a:ext cx="10498666" cy="5542846"/>
          </a:xfrm>
        </p:spPr>
      </p:pic>
    </p:spTree>
    <p:extLst>
      <p:ext uri="{BB962C8B-B14F-4D97-AF65-F5344CB8AC3E}">
        <p14:creationId xmlns:p14="http://schemas.microsoft.com/office/powerpoint/2010/main" val="289048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3FCE1C-F923-4F78-9E55-33A93CAB5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745897"/>
          </a:xfrm>
        </p:spPr>
        <p:txBody>
          <a:bodyPr>
            <a:noAutofit/>
          </a:bodyPr>
          <a:lstStyle/>
          <a:p>
            <a:pPr algn="ctr"/>
            <a:r>
              <a:rPr lang="en-US" sz="9600" b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sofa</a:t>
            </a:r>
            <a:endParaRPr lang="ru-RU" sz="9600" b="1" dirty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9B16C16F-2F5A-48A5-B9CF-23E6C7909E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52922" y="2111022"/>
            <a:ext cx="7686156" cy="399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566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3FCE1C-F923-4F78-9E55-33A93CAB5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745897"/>
          </a:xfrm>
        </p:spPr>
        <p:txBody>
          <a:bodyPr>
            <a:noAutofit/>
          </a:bodyPr>
          <a:lstStyle/>
          <a:p>
            <a:pPr algn="ctr"/>
            <a:r>
              <a:rPr lang="en-US" sz="9600" b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glass</a:t>
            </a:r>
            <a:endParaRPr lang="ru-RU" sz="9600" b="1" dirty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FB1DC856-05D9-4703-A405-50548C56C6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19062" y="2372139"/>
            <a:ext cx="3750364" cy="3774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897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3FCE1C-F923-4F78-9E55-33A93CAB5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745897"/>
          </a:xfrm>
        </p:spPr>
        <p:txBody>
          <a:bodyPr>
            <a:noAutofit/>
          </a:bodyPr>
          <a:lstStyle/>
          <a:p>
            <a:pPr algn="ctr"/>
            <a:r>
              <a:rPr lang="en-US" sz="9600" b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mirror</a:t>
            </a:r>
            <a:endParaRPr lang="ru-RU" sz="9600" b="1" dirty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9B3A2A1F-108D-4C4E-8C35-1F0E6DFBC2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17844" y="2174530"/>
            <a:ext cx="4318345" cy="4318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704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3FCE1C-F923-4F78-9E55-33A93CAB5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745897"/>
          </a:xfrm>
        </p:spPr>
        <p:txBody>
          <a:bodyPr>
            <a:noAutofit/>
          </a:bodyPr>
          <a:lstStyle/>
          <a:p>
            <a:pPr algn="ctr"/>
            <a:r>
              <a:rPr lang="en-US" sz="9600" b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fridge</a:t>
            </a:r>
            <a:endParaRPr lang="ru-RU" sz="9600" b="1" dirty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08261FF0-E6EF-4EDA-8FFD-A405227FF1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34863" y="2111022"/>
            <a:ext cx="6212867" cy="4134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366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660</TotalTime>
  <Words>244</Words>
  <Application>Microsoft Office PowerPoint</Application>
  <PresentationFormat>Широкоэкранный</PresentationFormat>
  <Paragraphs>107</Paragraphs>
  <Slides>42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9" baseType="lpstr">
      <vt:lpstr>Arial</vt:lpstr>
      <vt:lpstr>Bookman Old Style</vt:lpstr>
      <vt:lpstr>Calibri</vt:lpstr>
      <vt:lpstr>Calibri Light</vt:lpstr>
      <vt:lpstr>Comic Sans MS</vt:lpstr>
      <vt:lpstr>Cooper Black</vt:lpstr>
      <vt:lpstr>Тема Office</vt:lpstr>
      <vt:lpstr>Good afternoon!</vt:lpstr>
      <vt:lpstr>How are you?</vt:lpstr>
      <vt:lpstr>Let’s check homework!</vt:lpstr>
      <vt:lpstr>Open your books to page 26!</vt:lpstr>
      <vt:lpstr>Презентация PowerPoint</vt:lpstr>
      <vt:lpstr>sofa</vt:lpstr>
      <vt:lpstr>glass</vt:lpstr>
      <vt:lpstr>mirror</vt:lpstr>
      <vt:lpstr>fridge</vt:lpstr>
      <vt:lpstr>cupboard</vt:lpstr>
      <vt:lpstr>cooker</vt:lpstr>
      <vt:lpstr>Repeat after me!</vt:lpstr>
      <vt:lpstr>sofa</vt:lpstr>
      <vt:lpstr>glass</vt:lpstr>
      <vt:lpstr>mirror</vt:lpstr>
      <vt:lpstr>fridge</vt:lpstr>
      <vt:lpstr>cupboard</vt:lpstr>
      <vt:lpstr>cooker</vt:lpstr>
      <vt:lpstr>glass</vt:lpstr>
      <vt:lpstr>mirror</vt:lpstr>
      <vt:lpstr>cooker</vt:lpstr>
      <vt:lpstr>sofa</vt:lpstr>
      <vt:lpstr>fridge</vt:lpstr>
      <vt:lpstr>cupboard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Ex. 3 </vt:lpstr>
      <vt:lpstr>Презентация PowerPoint</vt:lpstr>
      <vt:lpstr>Презентация PowerPoint</vt:lpstr>
      <vt:lpstr>Ex. 4 </vt:lpstr>
      <vt:lpstr>Ex.5</vt:lpstr>
      <vt:lpstr>Homework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Good afternoon!</dc:title>
  <dc:creator>Валентина</dc:creator>
  <cp:lastModifiedBy>on</cp:lastModifiedBy>
  <cp:revision>25</cp:revision>
  <dcterms:created xsi:type="dcterms:W3CDTF">2023-02-28T05:18:51Z</dcterms:created>
  <dcterms:modified xsi:type="dcterms:W3CDTF">2024-02-27T12:29:16Z</dcterms:modified>
</cp:coreProperties>
</file>