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9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183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457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04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3400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75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7620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28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857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0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206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578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121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243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4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576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06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06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3923-CA2A-42AB-B42C-C382177395B6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E47652A-E73B-4434-AC49-1FCD66E3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41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D87820-2737-47D0-4C48-81E0897480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7588469" cy="2387600"/>
          </a:xfrm>
        </p:spPr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дронов в аграрной среде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63C854A-204E-B4D9-A45D-5755A00EC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418501"/>
            <a:ext cx="7588469" cy="42730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94327" y="110358"/>
            <a:ext cx="22465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</a:t>
            </a:r>
          </a:p>
          <a:p>
            <a:r>
              <a:rPr lang="ru-RU" dirty="0" err="1" smtClean="0"/>
              <a:t>Чубарь</a:t>
            </a:r>
            <a:r>
              <a:rPr lang="ru-RU" dirty="0" smtClean="0"/>
              <a:t> Илья</a:t>
            </a:r>
          </a:p>
          <a:p>
            <a:r>
              <a:rPr lang="ru-RU" dirty="0" smtClean="0"/>
              <a:t>Руководитель: </a:t>
            </a:r>
            <a:r>
              <a:rPr lang="ru-RU" dirty="0" err="1" smtClean="0"/>
              <a:t>Колачева</a:t>
            </a:r>
            <a:r>
              <a:rPr lang="ru-RU" dirty="0" smtClean="0"/>
              <a:t> Светлана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24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Жизненный цикл златоглазки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7355" y="1930400"/>
            <a:ext cx="7781680" cy="365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08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Жизненный цикл </a:t>
            </a:r>
            <a:r>
              <a:rPr lang="ru-RU" dirty="0" err="1" smtClean="0"/>
              <a:t>габробракона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7384" y="2091691"/>
            <a:ext cx="7056821" cy="355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34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Ультрамалообъемное</a:t>
            </a:r>
            <a:r>
              <a:rPr lang="ru-RU" dirty="0" smtClean="0"/>
              <a:t> опрыскивание (УМО)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445" y="2833370"/>
            <a:ext cx="7827745" cy="19277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190" y="2845449"/>
            <a:ext cx="1474470" cy="191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10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УКО-улучшение качества опыления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3835" y="2087880"/>
            <a:ext cx="8043665" cy="336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06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Плюсы и минусы использования </a:t>
            </a:r>
            <a:r>
              <a:rPr lang="ru-RU" dirty="0" err="1"/>
              <a:t>дронов</a:t>
            </a:r>
            <a:r>
              <a:rPr lang="ru-RU" dirty="0"/>
              <a:t> в сельском хозяйстве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Плюсы: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/>
              <a:t>Эффективность</a:t>
            </a:r>
          </a:p>
          <a:p>
            <a:pPr lvl="0"/>
            <a:r>
              <a:rPr lang="ru-RU" dirty="0"/>
              <a:t>Экономия времени</a:t>
            </a:r>
          </a:p>
          <a:p>
            <a:pPr lvl="0"/>
            <a:r>
              <a:rPr lang="ru-RU" dirty="0"/>
              <a:t>Экономия денег</a:t>
            </a:r>
          </a:p>
          <a:p>
            <a:pPr lvl="0"/>
            <a:r>
              <a:rPr lang="ru-RU" dirty="0"/>
              <a:t>Точность обработки с/х угодий</a:t>
            </a:r>
          </a:p>
          <a:p>
            <a:pPr lvl="0"/>
            <a:r>
              <a:rPr lang="ru-RU" dirty="0"/>
              <a:t>За счет небольшой высоты нет риска опрыскивания чужой территории</a:t>
            </a:r>
          </a:p>
          <a:p>
            <a:pPr lvl="0"/>
            <a:r>
              <a:rPr lang="ru-RU" dirty="0"/>
              <a:t>Можно использовать ночью</a:t>
            </a:r>
          </a:p>
          <a:p>
            <a:pPr lvl="0"/>
            <a:r>
              <a:rPr lang="ru-RU" dirty="0"/>
              <a:t>Многократное использование</a:t>
            </a:r>
          </a:p>
          <a:p>
            <a:pPr lvl="0"/>
            <a:r>
              <a:rPr lang="ru-RU" dirty="0"/>
              <a:t>Дистанционное картографирование/использование в сельскохозяйственных работах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Минусы: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/>
            <a:r>
              <a:rPr lang="ru-RU" dirty="0"/>
              <a:t>Сложности в эксплуатации для некоторых фермеров</a:t>
            </a:r>
          </a:p>
          <a:p>
            <a:pPr lvl="0"/>
            <a:r>
              <a:rPr lang="ru-RU" dirty="0"/>
              <a:t>Частое обновление ПО</a:t>
            </a:r>
          </a:p>
          <a:p>
            <a:pPr lvl="0"/>
            <a:r>
              <a:rPr lang="ru-RU" dirty="0"/>
              <a:t>Сравнительно малый захват обрабатываемой территории</a:t>
            </a:r>
          </a:p>
          <a:p>
            <a:pPr lvl="0"/>
            <a:r>
              <a:rPr lang="ru-RU" dirty="0"/>
              <a:t>Не везде можно летать. (Также касается и сельхоз авиации)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021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Практическая работа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194" y="500753"/>
            <a:ext cx="2895410" cy="2171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Я провел классный час с учениками, где рассказал и объяснил информацию, написанную выше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788" y="511863"/>
            <a:ext cx="2880597" cy="2160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194" y="2900281"/>
            <a:ext cx="2933313" cy="2199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197" y="2900281"/>
            <a:ext cx="2908457" cy="2181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53834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Провел опрос с помощью анкет</a:t>
            </a:r>
            <a:endParaRPr lang="ru-RU" sz="36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2" b="20182"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После классного часа ребята ответили на вопросы, составленных мной, анкет и тестов по презентации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73798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Результаты анкет и тестов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Анкеты</a:t>
            </a:r>
            <a:endParaRPr lang="ru-RU" sz="32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3178453"/>
            <a:ext cx="4184650" cy="242196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Тесты</a:t>
            </a:r>
            <a:endParaRPr lang="ru-RU" sz="32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38" y="3179496"/>
            <a:ext cx="4186237" cy="2419882"/>
          </a:xfrm>
        </p:spPr>
      </p:pic>
    </p:spTree>
    <p:extLst>
      <p:ext uri="{BB962C8B-B14F-4D97-AF65-F5344CB8AC3E}">
        <p14:creationId xmlns:p14="http://schemas.microsoft.com/office/powerpoint/2010/main" val="3681034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Изучил плюсы и минусы </a:t>
            </a:r>
            <a:r>
              <a:rPr lang="ru-RU" dirty="0" err="1" smtClean="0"/>
              <a:t>дронов</a:t>
            </a:r>
            <a:r>
              <a:rPr lang="ru-RU" dirty="0" smtClean="0"/>
              <a:t> в сельском хозяйстве</a:t>
            </a:r>
          </a:p>
          <a:p>
            <a:r>
              <a:rPr lang="ru-RU" dirty="0" smtClean="0"/>
              <a:t>Пришел к выводу, что современные технологии совместно с биологическими методами можно успешно применять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Провел классный </a:t>
            </a:r>
            <a:r>
              <a:rPr lang="ru-RU" dirty="0" smtClean="0"/>
              <a:t>час</a:t>
            </a:r>
          </a:p>
          <a:p>
            <a:r>
              <a:rPr lang="ru-RU" dirty="0"/>
              <a:t>рассказал об плюсах, минусах и особенностях </a:t>
            </a:r>
            <a:r>
              <a:rPr lang="ru-RU" dirty="0" err="1" smtClean="0"/>
              <a:t>дронов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62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219" y="377058"/>
            <a:ext cx="8596668" cy="746234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5153" y="1198892"/>
            <a:ext cx="4184035" cy="4295391"/>
          </a:xfrm>
        </p:spPr>
        <p:txBody>
          <a:bodyPr>
            <a:normAutofit/>
          </a:bodyPr>
          <a:lstStyle/>
          <a:p>
            <a:r>
              <a:rPr lang="ru-RU" sz="2000" dirty="0"/>
              <a:t>определение полезности </a:t>
            </a:r>
            <a:r>
              <a:rPr lang="ru-RU" sz="2000" dirty="0" err="1"/>
              <a:t>дронов</a:t>
            </a:r>
            <a:r>
              <a:rPr lang="ru-RU" sz="2000" dirty="0"/>
              <a:t>, их применения, принципа работы и изучение осведомленности населения о появлении новых технологий в сельском хозяйстве.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</a:p>
          <a:p>
            <a:r>
              <a:rPr lang="ru-RU" sz="2000" dirty="0"/>
              <a:t>собрать информацию о работе и принципах работы </a:t>
            </a:r>
            <a:r>
              <a:rPr lang="ru-RU" sz="2000" dirty="0" err="1"/>
              <a:t>дронов</a:t>
            </a:r>
            <a:r>
              <a:rPr lang="ru-RU" sz="2000" dirty="0"/>
              <a:t>, рассказать о появлении новых технологий в аграрной среде.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50554" y="1636557"/>
            <a:ext cx="6245439" cy="350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5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C1E8D8-883E-027F-A521-2AAA38E96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Актуальность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2053E4-5F7C-1526-9AE4-133F930BFE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6746" y="2004058"/>
            <a:ext cx="5207145" cy="1984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новые технологии в аграрной среде появляются постоянно, и одной из последних таких технологий являются БПЛА, использующиеся в обработках, связанных с защитой растений.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1A8258E-900B-AD17-0E56-5D44D1F906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48150" y="620697"/>
            <a:ext cx="5066518" cy="506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9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Методы исследования: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dirty="0" smtClean="0"/>
              <a:t>Сбор информации</a:t>
            </a:r>
          </a:p>
          <a:p>
            <a:pPr marL="0" indent="0">
              <a:buNone/>
            </a:pPr>
            <a:endParaRPr lang="ru-RU" sz="3200" dirty="0"/>
          </a:p>
          <a:p>
            <a:pPr lvl="0">
              <a:buClr>
                <a:srgbClr val="90C226"/>
              </a:buClr>
            </a:pPr>
            <a:r>
              <a:rPr lang="ru-RU" sz="3200" dirty="0" smtClean="0">
                <a:solidFill>
                  <a:prstClr val="white">
                    <a:lumMod val="75000"/>
                    <a:lumOff val="25000"/>
                  </a:prstClr>
                </a:solidFill>
              </a:rPr>
              <a:t>Анкетирование</a:t>
            </a:r>
            <a:endParaRPr lang="ru-RU" sz="3200" dirty="0">
              <a:solidFill>
                <a:prstClr val="white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2160589"/>
            <a:ext cx="5642852" cy="423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Теоретическая и практическая значимости: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изучение новых технологий и их влияния </a:t>
            </a:r>
            <a:r>
              <a:rPr lang="ru-RU" sz="2800" dirty="0" smtClean="0"/>
              <a:t>на жизнь. </a:t>
            </a:r>
          </a:p>
          <a:p>
            <a:r>
              <a:rPr lang="ru-RU" sz="2800" dirty="0"/>
              <a:t>сбор информации об осведомленности о использовании </a:t>
            </a:r>
            <a:r>
              <a:rPr lang="ru-RU" sz="2800" dirty="0" err="1"/>
              <a:t>дронов</a:t>
            </a:r>
            <a:r>
              <a:rPr lang="ru-RU" sz="2800" dirty="0"/>
              <a:t> в сельском хозяйстве.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41131" y="1466194"/>
            <a:ext cx="4575832" cy="457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8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27846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Для чего нужны </a:t>
            </a:r>
            <a:r>
              <a:rPr lang="ru-RU" sz="3600" dirty="0" err="1" smtClean="0"/>
              <a:t>беспилотники</a:t>
            </a:r>
            <a:r>
              <a:rPr lang="ru-RU" sz="3600" dirty="0" smtClean="0"/>
              <a:t>? 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3" y="2084991"/>
            <a:ext cx="3854529" cy="3956370"/>
          </a:xfrm>
        </p:spPr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2000" dirty="0" smtClean="0"/>
              <a:t>Защита растений от вредителей и болезней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Повышение качества опыления растений 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Точное планирование и мониторинг состояния растений на всех фазах вегетации</a:t>
            </a:r>
          </a:p>
          <a:p>
            <a:pPr marL="342900" indent="-342900">
              <a:buAutoNum type="arabicParenR"/>
            </a:pPr>
            <a:r>
              <a:rPr lang="ru-RU" sz="2000" dirty="0" err="1" smtClean="0"/>
              <a:t>Эфективное</a:t>
            </a:r>
            <a:r>
              <a:rPr lang="ru-RU" sz="2000" dirty="0" smtClean="0"/>
              <a:t> внесение удобрений и подкормок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1862" y="1891925"/>
            <a:ext cx="6172924" cy="347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Энтомофаги – самый </a:t>
            </a:r>
            <a:r>
              <a:rPr lang="ru-RU" dirty="0" err="1" smtClean="0"/>
              <a:t>экологичный</a:t>
            </a:r>
            <a:r>
              <a:rPr lang="ru-RU" dirty="0" smtClean="0"/>
              <a:t> способ борьбы с вредителями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7562" y="2160589"/>
            <a:ext cx="4184035" cy="38807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Энтомофаги уничтожают более 200 видов и при этом не наносят вреда посевам и полезным насекомым.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2160589"/>
            <a:ext cx="5003401" cy="33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7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Самыми эффективными энтомофагами являются: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0697" y="472215"/>
            <a:ext cx="2985846" cy="231900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2400" dirty="0" err="1" smtClean="0"/>
              <a:t>Трихограмма</a:t>
            </a:r>
            <a:endParaRPr lang="ru-RU" sz="2400" dirty="0" smtClean="0"/>
          </a:p>
          <a:p>
            <a:pPr marL="342900" indent="-342900">
              <a:buAutoNum type="arabicParenR"/>
            </a:pPr>
            <a:r>
              <a:rPr lang="ru-RU" sz="2400" dirty="0" smtClean="0"/>
              <a:t>Златоглазка</a:t>
            </a:r>
          </a:p>
          <a:p>
            <a:pPr marL="342900" indent="-342900">
              <a:buAutoNum type="arabicParenR"/>
            </a:pPr>
            <a:r>
              <a:rPr lang="ru-RU" sz="2400" dirty="0" err="1" smtClean="0"/>
              <a:t>Габробракон</a:t>
            </a:r>
            <a:endParaRPr lang="ru-RU" sz="2400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697" y="2791222"/>
            <a:ext cx="4890973" cy="31595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6543" y="472214"/>
            <a:ext cx="1905127" cy="231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04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Жизненный цикл </a:t>
            </a:r>
            <a:r>
              <a:rPr lang="ru-RU" dirty="0" err="1" smtClean="0"/>
              <a:t>трихограммы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010"/>
          <a:stretch/>
        </p:blipFill>
        <p:spPr>
          <a:xfrm>
            <a:off x="1964136" y="2073947"/>
            <a:ext cx="6353094" cy="367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5172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60313</TotalTime>
  <Words>337</Words>
  <Application>Microsoft Office PowerPoint</Application>
  <PresentationFormat>Широкоэкранный</PresentationFormat>
  <Paragraphs>60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Trebuchet MS</vt:lpstr>
      <vt:lpstr>Wingdings 3</vt:lpstr>
      <vt:lpstr>Аспект</vt:lpstr>
      <vt:lpstr>Использование дронов в аграрной среде</vt:lpstr>
      <vt:lpstr>Цель</vt:lpstr>
      <vt:lpstr>Актуальность</vt:lpstr>
      <vt:lpstr>Методы исследования:</vt:lpstr>
      <vt:lpstr>Теоретическая и практическая значимости:</vt:lpstr>
      <vt:lpstr>Для чего нужны беспилотники? </vt:lpstr>
      <vt:lpstr>Энтомофаги – самый экологичный способ борьбы с вредителями</vt:lpstr>
      <vt:lpstr>Самыми эффективными энтомофагами являются:</vt:lpstr>
      <vt:lpstr>Жизненный цикл трихограммы</vt:lpstr>
      <vt:lpstr>Жизненный цикл златоглазки</vt:lpstr>
      <vt:lpstr>Жизненный цикл габробракона</vt:lpstr>
      <vt:lpstr>Ультрамалообъемное опрыскивание (УМО) </vt:lpstr>
      <vt:lpstr>УКО-улучшение качества опыления </vt:lpstr>
      <vt:lpstr>Плюсы и минусы использования дронов в сельском хозяйстве</vt:lpstr>
      <vt:lpstr>Практическая работа</vt:lpstr>
      <vt:lpstr>Провел опрос с помощью анкет</vt:lpstr>
      <vt:lpstr>Результаты анкет и тестов</vt:lpstr>
      <vt:lpstr>Вывод: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дронов в аграрной среде</dc:title>
  <dc:creator>Учитель</dc:creator>
  <cp:lastModifiedBy>ADMIN</cp:lastModifiedBy>
  <cp:revision>44</cp:revision>
  <dcterms:created xsi:type="dcterms:W3CDTF">2023-11-11T16:36:46Z</dcterms:created>
  <dcterms:modified xsi:type="dcterms:W3CDTF">2024-04-07T10:07:55Z</dcterms:modified>
</cp:coreProperties>
</file>