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4" d="100"/>
          <a:sy n="154" d="100"/>
        </p:scale>
        <p:origin x="2004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1C81F-1378-4ADD-A208-6E983B4FFDEE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5CCD6A3-0DE1-41DA-ABAB-7A52A4FB1D0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1C81F-1378-4ADD-A208-6E983B4FFDEE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CD6A3-0DE1-41DA-ABAB-7A52A4FB1D0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1C81F-1378-4ADD-A208-6E983B4FFDEE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CD6A3-0DE1-41DA-ABAB-7A52A4FB1D0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1C81F-1378-4ADD-A208-6E983B4FFDEE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CD6A3-0DE1-41DA-ABAB-7A52A4FB1D0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1C81F-1378-4ADD-A208-6E983B4FFDEE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CD6A3-0DE1-41DA-ABAB-7A52A4FB1D0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1C81F-1378-4ADD-A208-6E983B4FFDEE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CD6A3-0DE1-41DA-ABAB-7A52A4FB1D0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1C81F-1378-4ADD-A208-6E983B4FFDEE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CD6A3-0DE1-41DA-ABAB-7A52A4FB1D0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1C81F-1378-4ADD-A208-6E983B4FFDEE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CD6A3-0DE1-41DA-ABAB-7A52A4FB1D0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1C81F-1378-4ADD-A208-6E983B4FFDEE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CD6A3-0DE1-41DA-ABAB-7A52A4FB1D0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1C81F-1378-4ADD-A208-6E983B4FFDEE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CD6A3-0DE1-41DA-ABAB-7A52A4FB1D0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1C81F-1378-4ADD-A208-6E983B4FFDEE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CD6A3-0DE1-41DA-ABAB-7A52A4FB1D0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001C81F-1378-4ADD-A208-6E983B4FFDEE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5CCD6A3-0DE1-41DA-ABAB-7A52A4FB1D0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000" dirty="0"/>
              <a:t>le jeu-concours</a:t>
            </a:r>
            <a:r>
              <a:rPr lang="ru-RU" sz="2000" dirty="0"/>
              <a:t> </a:t>
            </a:r>
            <a:r>
              <a:rPr lang="en-US" sz="2000" dirty="0"/>
              <a:t>sur le </a:t>
            </a:r>
            <a:r>
              <a:rPr lang="fr-FR" sz="2000" dirty="0"/>
              <a:t>Luxembourg</a:t>
            </a:r>
            <a:br>
              <a:rPr lang="fr-FR" sz="2000" dirty="0"/>
            </a:br>
            <a:r>
              <a:rPr lang="fr-FR" sz="1000" dirty="0"/>
              <a:t>professeur de fran</a:t>
            </a:r>
            <a:r>
              <a:rPr lang="fr-FR" sz="1100" dirty="0"/>
              <a:t>çais</a:t>
            </a:r>
            <a:br>
              <a:rPr lang="fr-FR" sz="1100" dirty="0"/>
            </a:br>
            <a:r>
              <a:rPr lang="fr-FR" sz="1100" dirty="0"/>
              <a:t>Svetlana khramovich</a:t>
            </a:r>
            <a:endParaRPr lang="ru-RU" sz="1100" dirty="0"/>
          </a:p>
        </p:txBody>
      </p:sp>
      <p:pic>
        <p:nvPicPr>
          <p:cNvPr id="2050" name="Picture 2" descr="ÐÐ°ÑÑÐ¸Ð½ÐºÐ¸ Ð¿Ð¾ Ð·Ð°Ð¿ÑÐ¾ÑÑ Ð»ÑÐºÑÐµÐ¼Ð±ÑÑÐ³ ÐºÑÐ°ÑÐ¸Ð²ÑÐµ ÑÐ¾ÑÐ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50552"/>
            <a:ext cx="7239000" cy="4286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279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60672" cy="1039427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r>
              <a:rPr lang="fr-FR" sz="2200" dirty="0"/>
              <a:t>Quelle est la monnaie nationale au Luxembourg?</a:t>
            </a:r>
            <a:endParaRPr lang="ru-RU" sz="2200" dirty="0"/>
          </a:p>
        </p:txBody>
      </p:sp>
      <p:sp>
        <p:nvSpPr>
          <p:cNvPr id="3" name="Овал 2"/>
          <p:cNvSpPr/>
          <p:nvPr/>
        </p:nvSpPr>
        <p:spPr>
          <a:xfrm>
            <a:off x="662136" y="2420888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662136" y="4077072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662136" y="5583496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2409810"/>
            <a:ext cx="8322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Euro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19672" y="4116994"/>
            <a:ext cx="10230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Franc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5583496"/>
            <a:ext cx="737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Mark</a:t>
            </a:r>
            <a:endParaRPr lang="ru-RU" dirty="0"/>
          </a:p>
        </p:txBody>
      </p:sp>
      <p:pic>
        <p:nvPicPr>
          <p:cNvPr id="9218" name="Picture 2" descr="ÐÐ°ÑÑÐ¸Ð½ÐºÐ¸ Ð¿Ð¾ Ð·Ð°Ð¿ÑÐ¾ÑÑ ÐµÐ²ÑÐ¾ ÑÐ¾ÑÐ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73839"/>
            <a:ext cx="2450611" cy="125413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ÐÐ°ÑÑÐ¸Ð½ÐºÐ¸ Ð¿Ð¾ Ð·Ð°Ð¿ÑÐ¾ÑÑ ÑÑÐ°Ð½ÑÑÐ·ÑÐºÐ¸Ð¹ ÑÑÐ°Ð½Ðº  Ð²Ð°Ð»ÑÑÐ° ÑÐ¾ÑÐ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539202"/>
            <a:ext cx="2609399" cy="143578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ÐÐ°ÑÑÐ¸Ð½ÐºÐ¸ Ð¿Ð¾ Ð·Ð°Ð¿ÑÐ¾ÑÑ Ð²Ð°Ð»ÑÑÐ° Ð¼Ð°ÑÐº ÑÐ¾ÑÐ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5310543"/>
            <a:ext cx="2592288" cy="123133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6890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60672" cy="1039427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r>
              <a:rPr lang="fr-FR" sz="2200" dirty="0"/>
              <a:t>Quelle est la monnaie nationale au Luxembourg?</a:t>
            </a:r>
            <a:endParaRPr lang="ru-RU" sz="2200" dirty="0"/>
          </a:p>
        </p:txBody>
      </p:sp>
      <p:sp>
        <p:nvSpPr>
          <p:cNvPr id="3" name="Овал 2"/>
          <p:cNvSpPr/>
          <p:nvPr/>
        </p:nvSpPr>
        <p:spPr>
          <a:xfrm>
            <a:off x="662136" y="2420888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662136" y="4077072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662136" y="5583496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2409810"/>
            <a:ext cx="8322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Euro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19672" y="4116994"/>
            <a:ext cx="9781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Frank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5583496"/>
            <a:ext cx="737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Mark</a:t>
            </a:r>
            <a:endParaRPr lang="ru-RU" dirty="0"/>
          </a:p>
        </p:txBody>
      </p:sp>
      <p:pic>
        <p:nvPicPr>
          <p:cNvPr id="9218" name="Picture 2" descr="ÐÐ°ÑÑÐ¸Ð½ÐºÐ¸ Ð¿Ð¾ Ð·Ð°Ð¿ÑÐ¾ÑÑ ÐµÐ²ÑÐ¾ ÑÐ¾ÑÐ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73839"/>
            <a:ext cx="2450611" cy="125413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ÐÐ°ÑÑÐ¸Ð½ÐºÐ¸ Ð¿Ð¾ Ð·Ð°Ð¿ÑÐ¾ÑÑ ÑÑÐ°Ð½ÑÑÐ·ÑÐºÐ¸Ð¹ ÑÑÐ°Ð½Ðº  Ð²Ð°Ð»ÑÑÐ° ÑÐ¾ÑÐ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539202"/>
            <a:ext cx="2609399" cy="143578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ÐÐ°ÑÑÐ¸Ð½ÐºÐ¸ Ð¿Ð¾ Ð·Ð°Ð¿ÑÐ¾ÑÑ Ð²Ð°Ð»ÑÑÐ° Ð¼Ð°ÑÐº ÑÐ¾ÑÐ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5310543"/>
            <a:ext cx="2592288" cy="123133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0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000" dirty="0"/>
              <a:t>Quel est le nom de la région dans l'est du Luxembourg? </a:t>
            </a:r>
            <a:endParaRPr lang="ru-RU" sz="2000" dirty="0"/>
          </a:p>
        </p:txBody>
      </p:sp>
      <p:sp>
        <p:nvSpPr>
          <p:cNvPr id="3" name="Овал 2"/>
          <p:cNvSpPr/>
          <p:nvPr/>
        </p:nvSpPr>
        <p:spPr>
          <a:xfrm>
            <a:off x="662136" y="2286040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662136" y="3933056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662136" y="5733256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81408" y="2235227"/>
            <a:ext cx="19656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Petite Suisse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81408" y="3923764"/>
            <a:ext cx="17123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Merry Italy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91688" y="5723964"/>
            <a:ext cx="29225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Nouvelle </a:t>
            </a:r>
            <a:r>
              <a:rPr lang="en-US" sz="2400" dirty="0" err="1">
                <a:solidFill>
                  <a:srgbClr val="002060"/>
                </a:solidFill>
              </a:rPr>
              <a:t>Hollande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1266" name="Picture 2" descr="ÐÐ°ÑÑÐ¸Ð½ÐºÐ¸ Ð¿Ð¾ Ð·Ð°Ð¿ÑÐ¾ÑÑ ÐºÑÐ°ÑÐ¸Ð²ÑÐ¹ Ð²Ð¾Ð¿ÑÐ¾ÑÐ¸ÑÐµÐ»ÑÐ½ÑÐ¹ Ð·Ð½Ð°Ðº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579" t="5551" r="20967" b="546"/>
          <a:stretch/>
        </p:blipFill>
        <p:spPr bwMode="auto">
          <a:xfrm>
            <a:off x="5508104" y="1628800"/>
            <a:ext cx="2613991" cy="47464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98555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000" dirty="0"/>
              <a:t>Quel est le nom de la région dans l'est du Luxembourg? </a:t>
            </a:r>
            <a:endParaRPr lang="ru-RU" sz="2000" dirty="0"/>
          </a:p>
        </p:txBody>
      </p:sp>
      <p:sp>
        <p:nvSpPr>
          <p:cNvPr id="3" name="Овал 2"/>
          <p:cNvSpPr/>
          <p:nvPr/>
        </p:nvSpPr>
        <p:spPr>
          <a:xfrm>
            <a:off x="662136" y="2286040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662136" y="3933056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662136" y="5733256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81408" y="2235227"/>
            <a:ext cx="19656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Petite Suisse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81408" y="3923764"/>
            <a:ext cx="17123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Merry Italy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91688" y="5723964"/>
            <a:ext cx="29225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Nouvelle </a:t>
            </a:r>
            <a:r>
              <a:rPr lang="en-US" sz="2400" dirty="0" err="1">
                <a:solidFill>
                  <a:srgbClr val="002060"/>
                </a:solidFill>
              </a:rPr>
              <a:t>Hollande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1266" name="Picture 2" descr="ÐÐ°ÑÑÐ¸Ð½ÐºÐ¸ Ð¿Ð¾ Ð·Ð°Ð¿ÑÐ¾ÑÑ ÐºÑÐ°ÑÐ¸Ð²ÑÐ¹ Ð²Ð¾Ð¿ÑÐ¾ÑÐ¸ÑÐµÐ»ÑÐ½ÑÐ¹ Ð·Ð½Ð°Ðº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579" t="5551" r="20967" b="546"/>
          <a:stretch/>
        </p:blipFill>
        <p:spPr bwMode="auto">
          <a:xfrm>
            <a:off x="5508104" y="1628800"/>
            <a:ext cx="2613991" cy="47464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3756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496944" cy="827111"/>
          </a:xfrm>
        </p:spPr>
        <p:txBody>
          <a:bodyPr>
            <a:normAutofit/>
          </a:bodyPr>
          <a:lstStyle/>
          <a:p>
            <a:r>
              <a:rPr lang="fr-FR" sz="2000" dirty="0"/>
              <a:t>Quel écrivain célèbre a vécu quelque temps au Luxembourg dans la ville de Wahinden?</a:t>
            </a:r>
            <a:endParaRPr lang="ru-RU" sz="2000" dirty="0"/>
          </a:p>
        </p:txBody>
      </p:sp>
      <p:sp>
        <p:nvSpPr>
          <p:cNvPr id="3" name="Овал 2"/>
          <p:cNvSpPr/>
          <p:nvPr/>
        </p:nvSpPr>
        <p:spPr>
          <a:xfrm>
            <a:off x="814536" y="2319796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814536" y="3929616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814536" y="5733256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64650" y="2310504"/>
            <a:ext cx="29290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rgbClr val="002060"/>
                </a:solidFill>
              </a:rPr>
              <a:t>Alexandre</a:t>
            </a:r>
            <a:r>
              <a:rPr lang="en-US" sz="2400" dirty="0">
                <a:solidFill>
                  <a:srgbClr val="002060"/>
                </a:solidFill>
              </a:rPr>
              <a:t> Dumas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63688" y="3929616"/>
            <a:ext cx="19511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Victor Hugo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63688" y="5749578"/>
            <a:ext cx="1665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Emile Zola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3314" name="Picture 2" descr="ÐÐ°ÑÑÐ¸Ð½ÐºÐ¸ Ð¿Ð¾ Ð·Ð°Ð¿ÑÐ¾ÑÑ Ð´ÑÐ¼Ð° Ð°Ð»ÐµÐºÑÐ°Ð½Ð´Ñ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844001"/>
            <a:ext cx="1944216" cy="20856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ÐÐ°ÑÑÐ¸Ð½ÐºÐ¸ Ð¿Ð¾ Ð·Ð°Ð¿ÑÐ¾ÑÑ Ð²Ð¸ÐºÑÐ¾Ñ Ð³ÑÐ³Ð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569" y="3089222"/>
            <a:ext cx="1584176" cy="20944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ÐÐ°ÑÑÐ¸Ð½ÐºÐ¸ Ð¿Ð¾ Ð·Ð°Ð¿ÑÐ¾ÑÑ ÑÐ¼Ð¸Ð»Ñ Ð·Ð¾Ð»Ñ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391281"/>
            <a:ext cx="1650416" cy="227473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5511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496944" cy="827111"/>
          </a:xfrm>
        </p:spPr>
        <p:txBody>
          <a:bodyPr>
            <a:normAutofit/>
          </a:bodyPr>
          <a:lstStyle/>
          <a:p>
            <a:r>
              <a:rPr lang="fr-FR" sz="2000" dirty="0"/>
              <a:t>Quel écrivain célèbre a vécu quelque temps au Luxembourg dans la ville de Wahinden?</a:t>
            </a:r>
            <a:endParaRPr lang="ru-RU" sz="2000" dirty="0"/>
          </a:p>
        </p:txBody>
      </p:sp>
      <p:sp>
        <p:nvSpPr>
          <p:cNvPr id="3" name="Овал 2"/>
          <p:cNvSpPr/>
          <p:nvPr/>
        </p:nvSpPr>
        <p:spPr>
          <a:xfrm>
            <a:off x="814536" y="2319796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814536" y="3929616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814536" y="5733256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64650" y="2310504"/>
            <a:ext cx="29290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rgbClr val="002060"/>
                </a:solidFill>
              </a:rPr>
              <a:t>Alexandre</a:t>
            </a:r>
            <a:r>
              <a:rPr lang="en-US" sz="2400" dirty="0">
                <a:solidFill>
                  <a:srgbClr val="002060"/>
                </a:solidFill>
              </a:rPr>
              <a:t> Dumas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63688" y="3929616"/>
            <a:ext cx="19511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Victor Hugo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63688" y="5749578"/>
            <a:ext cx="1665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Emile Zola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3314" name="Picture 2" descr="ÐÐ°ÑÑÐ¸Ð½ÐºÐ¸ Ð¿Ð¾ Ð·Ð°Ð¿ÑÐ¾ÑÑ Ð´ÑÐ¼Ð° Ð°Ð»ÐµÐºÑÐ°Ð½Ð´Ñ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844001"/>
            <a:ext cx="1944216" cy="20856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ÐÐ°ÑÑÐ¸Ð½ÐºÐ¸ Ð¿Ð¾ Ð·Ð°Ð¿ÑÐ¾ÑÑ Ð²Ð¸ÐºÑÐ¾Ñ Ð³ÑÐ³Ð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569" y="3089222"/>
            <a:ext cx="1584176" cy="20944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ÐÐ°ÑÑÐ¸Ð½ÐºÐ¸ Ð¿Ð¾ Ð·Ð°Ð¿ÑÐ¾ÑÑ ÑÐ¼Ð¸Ð»Ñ Ð·Ð¾Ð»Ñ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391281"/>
            <a:ext cx="1650416" cy="227473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850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merci pour </a:t>
            </a:r>
            <a:r>
              <a:rPr lang="en-US" sz="2000" dirty="0" err="1"/>
              <a:t>l'attention</a:t>
            </a:r>
            <a:endParaRPr lang="ru-RU" sz="2000" dirty="0"/>
          </a:p>
        </p:txBody>
      </p:sp>
      <p:pic>
        <p:nvPicPr>
          <p:cNvPr id="15362" name="Picture 2" descr="ÐÐ°ÑÑÐ¸Ð½ÐºÐ¸ Ð¿Ð¾ Ð·Ð°Ð¿ÑÐ¾ÑÑ ÑÐ°Ð¼Ð°Ñ ÐºÑÐ°ÑÐ¸Ð²Ð°Ñ ÐºÐ°ÑÑÐ¸Ð½ÐºÐ° Ð»ÑÐºÑÐµÐ¼Ð±ÑÑÐ³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888" y="1724194"/>
            <a:ext cx="7190504" cy="47718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5169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67544" y="1175737"/>
            <a:ext cx="20840" cy="9233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000" dirty="0"/>
              <a:t>Quel est le nom officiel de l'état du Luxembourg?</a:t>
            </a:r>
            <a:endParaRPr lang="ru-RU" sz="2000" dirty="0"/>
          </a:p>
        </p:txBody>
      </p:sp>
      <p:sp>
        <p:nvSpPr>
          <p:cNvPr id="6" name="Овал 5"/>
          <p:cNvSpPr/>
          <p:nvPr/>
        </p:nvSpPr>
        <p:spPr>
          <a:xfrm>
            <a:off x="395536" y="2132856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395536" y="5733256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413732" y="3934280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28142" y="183689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br>
              <a:rPr lang="fr-FR" dirty="0"/>
            </a:br>
            <a:r>
              <a:rPr lang="fr-FR" dirty="0">
                <a:solidFill>
                  <a:srgbClr val="002060"/>
                </a:solidFill>
              </a:rPr>
              <a:t>Le Grand Royaume du Luxembourg</a:t>
            </a:r>
            <a:r>
              <a:rPr lang="ru-RU" dirty="0">
                <a:solidFill>
                  <a:srgbClr val="002060"/>
                </a:solidFill>
              </a:rPr>
              <a:t> (королевство)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53944" y="5704664"/>
            <a:ext cx="47821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002060"/>
                </a:solidFill>
              </a:rPr>
              <a:t>Grande Principauté de Luxembourg</a:t>
            </a:r>
            <a:r>
              <a:rPr lang="ru-RU" dirty="0">
                <a:solidFill>
                  <a:srgbClr val="002060"/>
                </a:solidFill>
              </a:rPr>
              <a:t> (княжество)</a:t>
            </a:r>
            <a:r>
              <a:rPr lang="fr-FR" dirty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53944" y="3883467"/>
            <a:ext cx="51700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002060"/>
                </a:solidFill>
              </a:rPr>
              <a:t>Grand-Duché de Luxembourg</a:t>
            </a:r>
            <a:r>
              <a:rPr lang="ru-RU" dirty="0">
                <a:solidFill>
                  <a:srgbClr val="002060"/>
                </a:solidFill>
              </a:rPr>
              <a:t> (герцогство)</a:t>
            </a:r>
            <a:r>
              <a:rPr lang="fr-FR" sz="2400" dirty="0">
                <a:solidFill>
                  <a:srgbClr val="002060"/>
                </a:solidFill>
              </a:rPr>
              <a:t> 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027" name="Picture 3" descr="ÐÐ°ÑÑÐ¸Ð½ÐºÐ¸ Ð¿Ð¾ Ð·Ð°Ð¿ÑÐ¾ÑÑ Ð»ÑÐºÑÐµÐ¼Ð±ÑÑÐ³ ÐºÑÐ°ÑÐ¸Ð²ÑÐµ ÑÐ¾ÑÐ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71400"/>
            <a:ext cx="3980271" cy="2642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879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67544" y="1175737"/>
            <a:ext cx="20840" cy="9233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000" dirty="0"/>
              <a:t>Quel est le nom officiel de l'état du Luxembourg?</a:t>
            </a:r>
            <a:endParaRPr lang="ru-RU" sz="2000" dirty="0"/>
          </a:p>
        </p:txBody>
      </p:sp>
      <p:sp>
        <p:nvSpPr>
          <p:cNvPr id="6" name="Овал 5"/>
          <p:cNvSpPr/>
          <p:nvPr/>
        </p:nvSpPr>
        <p:spPr>
          <a:xfrm>
            <a:off x="395536" y="2132856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395536" y="5733256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413732" y="3934280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28142" y="183689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br>
              <a:rPr lang="fr-FR" dirty="0"/>
            </a:br>
            <a:r>
              <a:rPr lang="fr-FR" dirty="0">
                <a:solidFill>
                  <a:srgbClr val="002060"/>
                </a:solidFill>
              </a:rPr>
              <a:t>Le Grand Royaume du Luxembourg</a:t>
            </a:r>
            <a:r>
              <a:rPr lang="ru-RU" dirty="0">
                <a:solidFill>
                  <a:srgbClr val="002060"/>
                </a:solidFill>
              </a:rPr>
              <a:t> (королевство)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53944" y="5704664"/>
            <a:ext cx="47821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002060"/>
                </a:solidFill>
              </a:rPr>
              <a:t>Grande Principauté de Luxembourg</a:t>
            </a:r>
            <a:r>
              <a:rPr lang="ru-RU" dirty="0">
                <a:solidFill>
                  <a:srgbClr val="002060"/>
                </a:solidFill>
              </a:rPr>
              <a:t> (княжество)</a:t>
            </a:r>
            <a:r>
              <a:rPr lang="fr-FR" dirty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53944" y="3883467"/>
            <a:ext cx="51700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002060"/>
                </a:solidFill>
              </a:rPr>
              <a:t>Grand-Duché de Luxembourg</a:t>
            </a:r>
            <a:r>
              <a:rPr lang="ru-RU" dirty="0">
                <a:solidFill>
                  <a:srgbClr val="002060"/>
                </a:solidFill>
              </a:rPr>
              <a:t> (герцогство)</a:t>
            </a:r>
            <a:r>
              <a:rPr lang="fr-FR" sz="2400" dirty="0">
                <a:solidFill>
                  <a:srgbClr val="002060"/>
                </a:solidFill>
              </a:rPr>
              <a:t> 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027" name="Picture 3" descr="ÐÐ°ÑÑÐ¸Ð½ÐºÐ¸ Ð¿Ð¾ Ð·Ð°Ð¿ÑÐ¾ÑÑ Ð»ÑÐºÑÐµÐ¼Ð±ÑÑÐ³ ÐºÑÐ°ÑÐ¸Ð²ÑÐµ ÑÐ¾ÑÐ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71400"/>
            <a:ext cx="3980271" cy="2642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515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000" dirty="0"/>
              <a:t>Le Luxembourg a-t-il accès à la mer?</a:t>
            </a:r>
            <a:endParaRPr lang="ru-RU" sz="2000" dirty="0"/>
          </a:p>
        </p:txBody>
      </p:sp>
      <p:sp>
        <p:nvSpPr>
          <p:cNvPr id="4" name="Овал 3"/>
          <p:cNvSpPr/>
          <p:nvPr/>
        </p:nvSpPr>
        <p:spPr>
          <a:xfrm>
            <a:off x="566140" y="2420888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66140" y="5157192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53152" y="2409809"/>
            <a:ext cx="7008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rgbClr val="002060"/>
                </a:solidFill>
              </a:rPr>
              <a:t>Oui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53152" y="5147900"/>
            <a:ext cx="8018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Non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ÐÐ°ÑÑÐ¸Ð½ÐºÐ¸ Ð¿Ð¾ Ð·Ð°Ð¿ÑÐ¾ÑÑ Ð¼Ð¾ÑÐµ ÑÐ¾ÑÐ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132856"/>
            <a:ext cx="4893216" cy="36699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508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000" dirty="0"/>
              <a:t>Le Luxembourg a-t-il accès à la mer?</a:t>
            </a:r>
            <a:endParaRPr lang="ru-RU" sz="2000" dirty="0"/>
          </a:p>
        </p:txBody>
      </p:sp>
      <p:sp>
        <p:nvSpPr>
          <p:cNvPr id="4" name="Овал 3"/>
          <p:cNvSpPr/>
          <p:nvPr/>
        </p:nvSpPr>
        <p:spPr>
          <a:xfrm>
            <a:off x="566140" y="2420888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66140" y="5157192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53152" y="2409809"/>
            <a:ext cx="7008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rgbClr val="002060"/>
                </a:solidFill>
              </a:rPr>
              <a:t>Oui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53152" y="5147900"/>
            <a:ext cx="8018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Non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ÐÐ°ÑÑÐ¸Ð½ÐºÐ¸ Ð¿Ð¾ Ð·Ð°Ð¿ÑÐ¾ÑÑ Ð¼Ð¾ÑÐµ ÑÐ¾ÑÐ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132856"/>
            <a:ext cx="4893216" cy="36699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09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000" dirty="0"/>
              <a:t>Quelle est la superficie du Luxembourg? </a:t>
            </a:r>
            <a:endParaRPr lang="ru-RU" sz="2000" dirty="0"/>
          </a:p>
        </p:txBody>
      </p:sp>
      <p:sp>
        <p:nvSpPr>
          <p:cNvPr id="3" name="Овал 2"/>
          <p:cNvSpPr/>
          <p:nvPr/>
        </p:nvSpPr>
        <p:spPr>
          <a:xfrm>
            <a:off x="510900" y="2060848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480092" y="3782168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25164" y="5466340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2060848"/>
            <a:ext cx="35189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987,5 </a:t>
            </a:r>
            <a:r>
              <a:rPr lang="fr-FR" sz="2400" dirty="0">
                <a:solidFill>
                  <a:srgbClr val="002060"/>
                </a:solidFill>
              </a:rPr>
              <a:t>kilomètres carrés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97175" y="3782168"/>
            <a:ext cx="38587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1 342,2 </a:t>
            </a:r>
            <a:r>
              <a:rPr lang="fr-FR" sz="2400" dirty="0">
                <a:solidFill>
                  <a:srgbClr val="002060"/>
                </a:solidFill>
              </a:rPr>
              <a:t>kilomètres carrés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475656" y="5427978"/>
            <a:ext cx="38587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2 586,4 </a:t>
            </a:r>
            <a:r>
              <a:rPr lang="fr-FR" sz="2400" dirty="0">
                <a:solidFill>
                  <a:srgbClr val="002060"/>
                </a:solidFill>
              </a:rPr>
              <a:t>kilomètres carrés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409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144" y="2081369"/>
            <a:ext cx="3598136" cy="38632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347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000" dirty="0"/>
              <a:t>Quelle est la superficie du Luxembourg? </a:t>
            </a:r>
            <a:endParaRPr lang="ru-RU" sz="2000" dirty="0"/>
          </a:p>
        </p:txBody>
      </p:sp>
      <p:sp>
        <p:nvSpPr>
          <p:cNvPr id="3" name="Овал 2"/>
          <p:cNvSpPr/>
          <p:nvPr/>
        </p:nvSpPr>
        <p:spPr>
          <a:xfrm>
            <a:off x="510900" y="2060848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480092" y="3782168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25164" y="5466340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60043" y="2060848"/>
            <a:ext cx="36999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987,5 </a:t>
            </a:r>
            <a:r>
              <a:rPr lang="fr-FR" sz="2400" dirty="0">
                <a:solidFill>
                  <a:srgbClr val="002060"/>
                </a:solidFill>
              </a:rPr>
              <a:t>kilomètres carrés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29235" y="3782168"/>
            <a:ext cx="40266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1 342,2 </a:t>
            </a:r>
            <a:r>
              <a:rPr lang="fr-FR" sz="2400" dirty="0">
                <a:solidFill>
                  <a:srgbClr val="002060"/>
                </a:solidFill>
              </a:rPr>
              <a:t>kilomètres carrés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87625" y="5427978"/>
            <a:ext cx="3744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2 586,4 </a:t>
            </a:r>
            <a:r>
              <a:rPr lang="fr-FR" sz="2400" dirty="0">
                <a:solidFill>
                  <a:srgbClr val="002060"/>
                </a:solidFill>
              </a:rPr>
              <a:t>kilomètres carrés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409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144" y="2081369"/>
            <a:ext cx="3598136" cy="38632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7851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000" dirty="0"/>
              <a:t>Quelle langue n'est pas officielle au Luxembourg?</a:t>
            </a:r>
            <a:endParaRPr lang="ru-RU" sz="2000" dirty="0"/>
          </a:p>
        </p:txBody>
      </p:sp>
      <p:sp>
        <p:nvSpPr>
          <p:cNvPr id="3" name="Овал 2"/>
          <p:cNvSpPr/>
          <p:nvPr/>
        </p:nvSpPr>
        <p:spPr>
          <a:xfrm>
            <a:off x="510900" y="2420888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510900" y="4077072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10900" y="5589240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03648" y="2420888"/>
            <a:ext cx="26340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rgbClr val="002060"/>
                </a:solidFill>
              </a:rPr>
              <a:t>Luxembourgeois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03648" y="4077072"/>
            <a:ext cx="16321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rgbClr val="002060"/>
                </a:solidFill>
              </a:rPr>
              <a:t>Allemand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03648" y="5589240"/>
            <a:ext cx="12961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rgbClr val="002060"/>
                </a:solidFill>
              </a:rPr>
              <a:t>Anglais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1" name="AutoShape 4" descr="ÐÐ°ÑÑÐ¸Ð½ÐºÐ¸ Ð¿Ð¾ Ð·Ð°Ð¿ÑÐ¾ÑÑ ÑÐ»Ð°Ð³ Ð»ÑÐºÑÐµÐ¼Ð±ÑÑÐ³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6" descr="ÐÐ°ÑÑÐ¸Ð½ÐºÐ¸ Ð¿Ð¾ Ð·Ð°Ð¿ÑÐ¾ÑÑ ÑÐ»Ð°Ð³ Ð»ÑÐºÑÐµÐ¼Ð±ÑÑÐ³Ð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6" name="Picture 8" descr="ÐÐ°ÑÑÐ¸Ð½ÐºÐ¸ Ð¿Ð¾ Ð·Ð°Ð¿ÑÐ¾ÑÑ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830830"/>
            <a:ext cx="2376264" cy="142575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ÐÐ°ÑÑÐ¸Ð½ÐºÐ¸ Ð¿Ð¾ Ð·Ð°Ð¿ÑÐ¾ÑÑ ÑÐ»Ð°Ð³ ÐÐ½Ð³Ð»Ð¸Ð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097881"/>
            <a:ext cx="2160240" cy="150246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ÐÐ°ÑÑÐ¸Ð½ÐºÐ¸ Ð¿Ð¾ Ð·Ð°Ð¿ÑÐ¾ÑÑ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01007"/>
            <a:ext cx="2180244" cy="130814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5888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000" dirty="0"/>
              <a:t>Quelle langue n'est pas officielle au Luxembourg?</a:t>
            </a:r>
            <a:endParaRPr lang="ru-RU" sz="2000" dirty="0"/>
          </a:p>
        </p:txBody>
      </p:sp>
      <p:sp>
        <p:nvSpPr>
          <p:cNvPr id="3" name="Овал 2"/>
          <p:cNvSpPr/>
          <p:nvPr/>
        </p:nvSpPr>
        <p:spPr>
          <a:xfrm>
            <a:off x="510900" y="2420888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510900" y="4077072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10900" y="5589240"/>
            <a:ext cx="360040" cy="3600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03648" y="2420888"/>
            <a:ext cx="26340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rgbClr val="002060"/>
                </a:solidFill>
              </a:rPr>
              <a:t>Luxembourgeois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03648" y="4077072"/>
            <a:ext cx="16321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rgbClr val="002060"/>
                </a:solidFill>
              </a:rPr>
              <a:t>Allemand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5589240"/>
            <a:ext cx="1330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rgbClr val="002060"/>
                </a:solidFill>
              </a:rPr>
              <a:t>Anglais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1" name="AutoShape 4" descr="ÐÐ°ÑÑÐ¸Ð½ÐºÐ¸ Ð¿Ð¾ Ð·Ð°Ð¿ÑÐ¾ÑÑ ÑÐ»Ð°Ð³ Ð»ÑÐºÑÐµÐ¼Ð±ÑÑÐ³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6" descr="ÐÐ°ÑÑÐ¸Ð½ÐºÐ¸ Ð¿Ð¾ Ð·Ð°Ð¿ÑÐ¾ÑÑ ÑÐ»Ð°Ð³ Ð»ÑÐºÑÐµÐ¼Ð±ÑÑÐ³Ð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6" name="Picture 8" descr="ÐÐ°ÑÑÐ¸Ð½ÐºÐ¸ Ð¿Ð¾ Ð·Ð°Ð¿ÑÐ¾ÑÑ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830830"/>
            <a:ext cx="2376264" cy="142575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ÐÐ°ÑÑÐ¸Ð½ÐºÐ¸ Ð¿Ð¾ Ð·Ð°Ð¿ÑÐ¾ÑÑ ÑÐ»Ð°Ð³ ÐÐ½Ð³Ð»Ð¸Ð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097881"/>
            <a:ext cx="2160240" cy="150246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ÐÐ°ÑÑÐ¸Ð½ÐºÐ¸ Ð¿Ð¾ Ð·Ð°Ð¿ÑÐ¾ÑÑ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01007"/>
            <a:ext cx="2180244" cy="130814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904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122</TotalTime>
  <Words>261</Words>
  <Application>Microsoft Office PowerPoint</Application>
  <PresentationFormat>Экран (4:3)</PresentationFormat>
  <Paragraphs>58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Book Antiqua</vt:lpstr>
      <vt:lpstr>Century Gothic</vt:lpstr>
      <vt:lpstr>Аптека</vt:lpstr>
      <vt:lpstr>le jeu-concours sur le Luxembourg professeur de français Svetlana khramovich</vt:lpstr>
      <vt:lpstr>Quel est le nom officiel de l'état du Luxembourg?</vt:lpstr>
      <vt:lpstr>Quel est le nom officiel de l'état du Luxembourg?</vt:lpstr>
      <vt:lpstr>Le Luxembourg a-t-il accès à la mer?</vt:lpstr>
      <vt:lpstr>Le Luxembourg a-t-il accès à la mer?</vt:lpstr>
      <vt:lpstr>Quelle est la superficie du Luxembourg? </vt:lpstr>
      <vt:lpstr>Quelle est la superficie du Luxembourg? </vt:lpstr>
      <vt:lpstr>Quelle langue n'est pas officielle au Luxembourg?</vt:lpstr>
      <vt:lpstr>Quelle langue n'est pas officielle au Luxembourg?</vt:lpstr>
      <vt:lpstr> Quelle est la monnaie nationale au Luxembourg?</vt:lpstr>
      <vt:lpstr> Quelle est la monnaie nationale au Luxembourg?</vt:lpstr>
      <vt:lpstr>Quel est le nom de la région dans l'est du Luxembourg? </vt:lpstr>
      <vt:lpstr>Quel est le nom de la région dans l'est du Luxembourg? </vt:lpstr>
      <vt:lpstr>Quel écrivain célèbre a vécu quelque temps au Luxembourg dans la ville de Wahinden?</vt:lpstr>
      <vt:lpstr>Quel écrivain célèbre a vécu quelque temps au Luxembourg dans la ville de Wahinden?</vt:lpstr>
      <vt:lpstr>merci pour l'attention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Учитель</cp:lastModifiedBy>
  <cp:revision>12</cp:revision>
  <dcterms:created xsi:type="dcterms:W3CDTF">2018-05-02T17:11:45Z</dcterms:created>
  <dcterms:modified xsi:type="dcterms:W3CDTF">2024-06-03T11:18:26Z</dcterms:modified>
</cp:coreProperties>
</file>