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81" r:id="rId3"/>
    <p:sldId id="260" r:id="rId4"/>
    <p:sldId id="271" r:id="rId5"/>
    <p:sldId id="282" r:id="rId6"/>
    <p:sldId id="261" r:id="rId7"/>
    <p:sldId id="272" r:id="rId8"/>
    <p:sldId id="283" r:id="rId9"/>
    <p:sldId id="262" r:id="rId10"/>
    <p:sldId id="273" r:id="rId11"/>
    <p:sldId id="284" r:id="rId12"/>
    <p:sldId id="263" r:id="rId13"/>
    <p:sldId id="274" r:id="rId14"/>
    <p:sldId id="285" r:id="rId15"/>
    <p:sldId id="264" r:id="rId16"/>
    <p:sldId id="275" r:id="rId17"/>
    <p:sldId id="286" r:id="rId18"/>
    <p:sldId id="265" r:id="rId19"/>
    <p:sldId id="276" r:id="rId20"/>
    <p:sldId id="287" r:id="rId21"/>
    <p:sldId id="266" r:id="rId22"/>
    <p:sldId id="277" r:id="rId23"/>
    <p:sldId id="288" r:id="rId24"/>
    <p:sldId id="267" r:id="rId25"/>
    <p:sldId id="278" r:id="rId26"/>
    <p:sldId id="289" r:id="rId27"/>
    <p:sldId id="268" r:id="rId28"/>
    <p:sldId id="279" r:id="rId29"/>
    <p:sldId id="290" r:id="rId30"/>
    <p:sldId id="269" r:id="rId31"/>
    <p:sldId id="280" r:id="rId32"/>
    <p:sldId id="291" r:id="rId33"/>
    <p:sldId id="270" r:id="rId34"/>
    <p:sldId id="292" r:id="rId35"/>
    <p:sldId id="293" r:id="rId36"/>
    <p:sldId id="294" r:id="rId37"/>
    <p:sldId id="295" r:id="rId38"/>
    <p:sldId id="296" r:id="rId39"/>
    <p:sldId id="297" r:id="rId40"/>
    <p:sldId id="298" r:id="rId41"/>
    <p:sldId id="299" r:id="rId42"/>
    <p:sldId id="300" r:id="rId43"/>
    <p:sldId id="301" r:id="rId44"/>
    <p:sldId id="302" r:id="rId45"/>
    <p:sldId id="303" r:id="rId46"/>
    <p:sldId id="304" r:id="rId4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69" d="100"/>
          <a:sy n="69" d="100"/>
        </p:scale>
        <p:origin x="-696" y="-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6"/>
          <p:cNvSpPr/>
          <p:nvPr/>
        </p:nvSpPr>
        <p:spPr bwMode="auto">
          <a:xfrm>
            <a:off x="3557016" y="630936"/>
            <a:ext cx="5235575" cy="5229225"/>
          </a:xfrm>
          <a:custGeom>
            <a:avLst/>
            <a:gdLst/>
            <a:ahLst/>
            <a:cxnLst/>
            <a:rect l="0" t="0" r="r" b="b"/>
            <a:pathLst>
              <a:path w="3298" h="3294">
                <a:moveTo>
                  <a:pt x="1649" y="0"/>
                </a:moveTo>
                <a:lnTo>
                  <a:pt x="1681" y="3"/>
                </a:lnTo>
                <a:lnTo>
                  <a:pt x="1712" y="11"/>
                </a:lnTo>
                <a:lnTo>
                  <a:pt x="1742" y="23"/>
                </a:lnTo>
                <a:lnTo>
                  <a:pt x="1773" y="38"/>
                </a:lnTo>
                <a:lnTo>
                  <a:pt x="1802" y="55"/>
                </a:lnTo>
                <a:lnTo>
                  <a:pt x="1832" y="73"/>
                </a:lnTo>
                <a:lnTo>
                  <a:pt x="1862" y="89"/>
                </a:lnTo>
                <a:lnTo>
                  <a:pt x="1892" y="105"/>
                </a:lnTo>
                <a:lnTo>
                  <a:pt x="1921" y="117"/>
                </a:lnTo>
                <a:lnTo>
                  <a:pt x="1953" y="125"/>
                </a:lnTo>
                <a:lnTo>
                  <a:pt x="1984" y="129"/>
                </a:lnTo>
                <a:lnTo>
                  <a:pt x="2017" y="129"/>
                </a:lnTo>
                <a:lnTo>
                  <a:pt x="2051" y="127"/>
                </a:lnTo>
                <a:lnTo>
                  <a:pt x="2085" y="123"/>
                </a:lnTo>
                <a:lnTo>
                  <a:pt x="2119" y="118"/>
                </a:lnTo>
                <a:lnTo>
                  <a:pt x="2153" y="114"/>
                </a:lnTo>
                <a:lnTo>
                  <a:pt x="2187" y="111"/>
                </a:lnTo>
                <a:lnTo>
                  <a:pt x="2219" y="112"/>
                </a:lnTo>
                <a:lnTo>
                  <a:pt x="2250" y="116"/>
                </a:lnTo>
                <a:lnTo>
                  <a:pt x="2280" y="125"/>
                </a:lnTo>
                <a:lnTo>
                  <a:pt x="2305" y="138"/>
                </a:lnTo>
                <a:lnTo>
                  <a:pt x="2329" y="155"/>
                </a:lnTo>
                <a:lnTo>
                  <a:pt x="2350" y="175"/>
                </a:lnTo>
                <a:lnTo>
                  <a:pt x="2371" y="198"/>
                </a:lnTo>
                <a:lnTo>
                  <a:pt x="2390" y="222"/>
                </a:lnTo>
                <a:lnTo>
                  <a:pt x="2409" y="247"/>
                </a:lnTo>
                <a:lnTo>
                  <a:pt x="2428" y="272"/>
                </a:lnTo>
                <a:lnTo>
                  <a:pt x="2447" y="296"/>
                </a:lnTo>
                <a:lnTo>
                  <a:pt x="2467" y="319"/>
                </a:lnTo>
                <a:lnTo>
                  <a:pt x="2490" y="339"/>
                </a:lnTo>
                <a:lnTo>
                  <a:pt x="2512" y="357"/>
                </a:lnTo>
                <a:lnTo>
                  <a:pt x="2537" y="371"/>
                </a:lnTo>
                <a:lnTo>
                  <a:pt x="2564" y="383"/>
                </a:lnTo>
                <a:lnTo>
                  <a:pt x="2593" y="393"/>
                </a:lnTo>
                <a:lnTo>
                  <a:pt x="2623" y="402"/>
                </a:lnTo>
                <a:lnTo>
                  <a:pt x="2653" y="410"/>
                </a:lnTo>
                <a:lnTo>
                  <a:pt x="2684" y="418"/>
                </a:lnTo>
                <a:lnTo>
                  <a:pt x="2713" y="427"/>
                </a:lnTo>
                <a:lnTo>
                  <a:pt x="2742" y="437"/>
                </a:lnTo>
                <a:lnTo>
                  <a:pt x="2769" y="449"/>
                </a:lnTo>
                <a:lnTo>
                  <a:pt x="2793" y="464"/>
                </a:lnTo>
                <a:lnTo>
                  <a:pt x="2815" y="482"/>
                </a:lnTo>
                <a:lnTo>
                  <a:pt x="2833" y="504"/>
                </a:lnTo>
                <a:lnTo>
                  <a:pt x="2848" y="528"/>
                </a:lnTo>
                <a:lnTo>
                  <a:pt x="2860" y="555"/>
                </a:lnTo>
                <a:lnTo>
                  <a:pt x="2870" y="584"/>
                </a:lnTo>
                <a:lnTo>
                  <a:pt x="2879" y="613"/>
                </a:lnTo>
                <a:lnTo>
                  <a:pt x="2887" y="644"/>
                </a:lnTo>
                <a:lnTo>
                  <a:pt x="2895" y="674"/>
                </a:lnTo>
                <a:lnTo>
                  <a:pt x="2904" y="704"/>
                </a:lnTo>
                <a:lnTo>
                  <a:pt x="2914" y="733"/>
                </a:lnTo>
                <a:lnTo>
                  <a:pt x="2926" y="760"/>
                </a:lnTo>
                <a:lnTo>
                  <a:pt x="2940" y="785"/>
                </a:lnTo>
                <a:lnTo>
                  <a:pt x="2958" y="807"/>
                </a:lnTo>
                <a:lnTo>
                  <a:pt x="2978" y="830"/>
                </a:lnTo>
                <a:lnTo>
                  <a:pt x="3001" y="850"/>
                </a:lnTo>
                <a:lnTo>
                  <a:pt x="3025" y="869"/>
                </a:lnTo>
                <a:lnTo>
                  <a:pt x="3051" y="888"/>
                </a:lnTo>
                <a:lnTo>
                  <a:pt x="3076" y="907"/>
                </a:lnTo>
                <a:lnTo>
                  <a:pt x="3100" y="926"/>
                </a:lnTo>
                <a:lnTo>
                  <a:pt x="3123" y="947"/>
                </a:lnTo>
                <a:lnTo>
                  <a:pt x="3143" y="968"/>
                </a:lnTo>
                <a:lnTo>
                  <a:pt x="3160" y="992"/>
                </a:lnTo>
                <a:lnTo>
                  <a:pt x="3173" y="1017"/>
                </a:lnTo>
                <a:lnTo>
                  <a:pt x="3182" y="1047"/>
                </a:lnTo>
                <a:lnTo>
                  <a:pt x="3186" y="1078"/>
                </a:lnTo>
                <a:lnTo>
                  <a:pt x="3187" y="1110"/>
                </a:lnTo>
                <a:lnTo>
                  <a:pt x="3184" y="1144"/>
                </a:lnTo>
                <a:lnTo>
                  <a:pt x="3180" y="1178"/>
                </a:lnTo>
                <a:lnTo>
                  <a:pt x="3175" y="1212"/>
                </a:lnTo>
                <a:lnTo>
                  <a:pt x="3171" y="1246"/>
                </a:lnTo>
                <a:lnTo>
                  <a:pt x="3169" y="1280"/>
                </a:lnTo>
                <a:lnTo>
                  <a:pt x="3169" y="1313"/>
                </a:lnTo>
                <a:lnTo>
                  <a:pt x="3173" y="1344"/>
                </a:lnTo>
                <a:lnTo>
                  <a:pt x="3181" y="1375"/>
                </a:lnTo>
                <a:lnTo>
                  <a:pt x="3193" y="1404"/>
                </a:lnTo>
                <a:lnTo>
                  <a:pt x="3209" y="1434"/>
                </a:lnTo>
                <a:lnTo>
                  <a:pt x="3225" y="1464"/>
                </a:lnTo>
                <a:lnTo>
                  <a:pt x="3243" y="1494"/>
                </a:lnTo>
                <a:lnTo>
                  <a:pt x="3260" y="1523"/>
                </a:lnTo>
                <a:lnTo>
                  <a:pt x="3275" y="1554"/>
                </a:lnTo>
                <a:lnTo>
                  <a:pt x="3287" y="1584"/>
                </a:lnTo>
                <a:lnTo>
                  <a:pt x="3295" y="1615"/>
                </a:lnTo>
                <a:lnTo>
                  <a:pt x="3298" y="1647"/>
                </a:lnTo>
                <a:lnTo>
                  <a:pt x="3295" y="1679"/>
                </a:lnTo>
                <a:lnTo>
                  <a:pt x="3287" y="1710"/>
                </a:lnTo>
                <a:lnTo>
                  <a:pt x="3275" y="1740"/>
                </a:lnTo>
                <a:lnTo>
                  <a:pt x="3260" y="1771"/>
                </a:lnTo>
                <a:lnTo>
                  <a:pt x="3243" y="1800"/>
                </a:lnTo>
                <a:lnTo>
                  <a:pt x="3225" y="1830"/>
                </a:lnTo>
                <a:lnTo>
                  <a:pt x="3209" y="1860"/>
                </a:lnTo>
                <a:lnTo>
                  <a:pt x="3193" y="1890"/>
                </a:lnTo>
                <a:lnTo>
                  <a:pt x="3181" y="1919"/>
                </a:lnTo>
                <a:lnTo>
                  <a:pt x="3173" y="1950"/>
                </a:lnTo>
                <a:lnTo>
                  <a:pt x="3169" y="1981"/>
                </a:lnTo>
                <a:lnTo>
                  <a:pt x="3169" y="2014"/>
                </a:lnTo>
                <a:lnTo>
                  <a:pt x="3171" y="2048"/>
                </a:lnTo>
                <a:lnTo>
                  <a:pt x="3175" y="2082"/>
                </a:lnTo>
                <a:lnTo>
                  <a:pt x="3180" y="2116"/>
                </a:lnTo>
                <a:lnTo>
                  <a:pt x="3184" y="2150"/>
                </a:lnTo>
                <a:lnTo>
                  <a:pt x="3187" y="2184"/>
                </a:lnTo>
                <a:lnTo>
                  <a:pt x="3186" y="2216"/>
                </a:lnTo>
                <a:lnTo>
                  <a:pt x="3182" y="2247"/>
                </a:lnTo>
                <a:lnTo>
                  <a:pt x="3173" y="2277"/>
                </a:lnTo>
                <a:lnTo>
                  <a:pt x="3160" y="2302"/>
                </a:lnTo>
                <a:lnTo>
                  <a:pt x="3143" y="2326"/>
                </a:lnTo>
                <a:lnTo>
                  <a:pt x="3123" y="2347"/>
                </a:lnTo>
                <a:lnTo>
                  <a:pt x="3100" y="2368"/>
                </a:lnTo>
                <a:lnTo>
                  <a:pt x="3076" y="2387"/>
                </a:lnTo>
                <a:lnTo>
                  <a:pt x="3051" y="2406"/>
                </a:lnTo>
                <a:lnTo>
                  <a:pt x="3025" y="2425"/>
                </a:lnTo>
                <a:lnTo>
                  <a:pt x="3001" y="2444"/>
                </a:lnTo>
                <a:lnTo>
                  <a:pt x="2978" y="2464"/>
                </a:lnTo>
                <a:lnTo>
                  <a:pt x="2958" y="2487"/>
                </a:lnTo>
                <a:lnTo>
                  <a:pt x="2940" y="2509"/>
                </a:lnTo>
                <a:lnTo>
                  <a:pt x="2926" y="2534"/>
                </a:lnTo>
                <a:lnTo>
                  <a:pt x="2914" y="2561"/>
                </a:lnTo>
                <a:lnTo>
                  <a:pt x="2904" y="2590"/>
                </a:lnTo>
                <a:lnTo>
                  <a:pt x="2895" y="2620"/>
                </a:lnTo>
                <a:lnTo>
                  <a:pt x="2887" y="2650"/>
                </a:lnTo>
                <a:lnTo>
                  <a:pt x="2879" y="2681"/>
                </a:lnTo>
                <a:lnTo>
                  <a:pt x="2870" y="2710"/>
                </a:lnTo>
                <a:lnTo>
                  <a:pt x="2860" y="2739"/>
                </a:lnTo>
                <a:lnTo>
                  <a:pt x="2848" y="2766"/>
                </a:lnTo>
                <a:lnTo>
                  <a:pt x="2833" y="2790"/>
                </a:lnTo>
                <a:lnTo>
                  <a:pt x="2815" y="2812"/>
                </a:lnTo>
                <a:lnTo>
                  <a:pt x="2793" y="2830"/>
                </a:lnTo>
                <a:lnTo>
                  <a:pt x="2769" y="2845"/>
                </a:lnTo>
                <a:lnTo>
                  <a:pt x="2742" y="2857"/>
                </a:lnTo>
                <a:lnTo>
                  <a:pt x="2713" y="2867"/>
                </a:lnTo>
                <a:lnTo>
                  <a:pt x="2684" y="2876"/>
                </a:lnTo>
                <a:lnTo>
                  <a:pt x="2653" y="2884"/>
                </a:lnTo>
                <a:lnTo>
                  <a:pt x="2623" y="2892"/>
                </a:lnTo>
                <a:lnTo>
                  <a:pt x="2593" y="2901"/>
                </a:lnTo>
                <a:lnTo>
                  <a:pt x="2564" y="2911"/>
                </a:lnTo>
                <a:lnTo>
                  <a:pt x="2537" y="2923"/>
                </a:lnTo>
                <a:lnTo>
                  <a:pt x="2512" y="2937"/>
                </a:lnTo>
                <a:lnTo>
                  <a:pt x="2490" y="2955"/>
                </a:lnTo>
                <a:lnTo>
                  <a:pt x="2467" y="2975"/>
                </a:lnTo>
                <a:lnTo>
                  <a:pt x="2447" y="2998"/>
                </a:lnTo>
                <a:lnTo>
                  <a:pt x="2428" y="3022"/>
                </a:lnTo>
                <a:lnTo>
                  <a:pt x="2409" y="3047"/>
                </a:lnTo>
                <a:lnTo>
                  <a:pt x="2390" y="3072"/>
                </a:lnTo>
                <a:lnTo>
                  <a:pt x="2371" y="3096"/>
                </a:lnTo>
                <a:lnTo>
                  <a:pt x="2350" y="3119"/>
                </a:lnTo>
                <a:lnTo>
                  <a:pt x="2329" y="3139"/>
                </a:lnTo>
                <a:lnTo>
                  <a:pt x="2305" y="3156"/>
                </a:lnTo>
                <a:lnTo>
                  <a:pt x="2280" y="3169"/>
                </a:lnTo>
                <a:lnTo>
                  <a:pt x="2250" y="3178"/>
                </a:lnTo>
                <a:lnTo>
                  <a:pt x="2219" y="3182"/>
                </a:lnTo>
                <a:lnTo>
                  <a:pt x="2187" y="3183"/>
                </a:lnTo>
                <a:lnTo>
                  <a:pt x="2153" y="3180"/>
                </a:lnTo>
                <a:lnTo>
                  <a:pt x="2119" y="3176"/>
                </a:lnTo>
                <a:lnTo>
                  <a:pt x="2085" y="3171"/>
                </a:lnTo>
                <a:lnTo>
                  <a:pt x="2051" y="3167"/>
                </a:lnTo>
                <a:lnTo>
                  <a:pt x="2017" y="3165"/>
                </a:lnTo>
                <a:lnTo>
                  <a:pt x="1984" y="3165"/>
                </a:lnTo>
                <a:lnTo>
                  <a:pt x="1953" y="3169"/>
                </a:lnTo>
                <a:lnTo>
                  <a:pt x="1921" y="3177"/>
                </a:lnTo>
                <a:lnTo>
                  <a:pt x="1892" y="3189"/>
                </a:lnTo>
                <a:lnTo>
                  <a:pt x="1862" y="3205"/>
                </a:lnTo>
                <a:lnTo>
                  <a:pt x="1832" y="3221"/>
                </a:lnTo>
                <a:lnTo>
                  <a:pt x="1802" y="3239"/>
                </a:lnTo>
                <a:lnTo>
                  <a:pt x="1773" y="3256"/>
                </a:lnTo>
                <a:lnTo>
                  <a:pt x="1742" y="3271"/>
                </a:lnTo>
                <a:lnTo>
                  <a:pt x="1712" y="3283"/>
                </a:lnTo>
                <a:lnTo>
                  <a:pt x="1681" y="3291"/>
                </a:lnTo>
                <a:lnTo>
                  <a:pt x="1649" y="3294"/>
                </a:lnTo>
                <a:lnTo>
                  <a:pt x="1617" y="3291"/>
                </a:lnTo>
                <a:lnTo>
                  <a:pt x="1586" y="3283"/>
                </a:lnTo>
                <a:lnTo>
                  <a:pt x="1556" y="3271"/>
                </a:lnTo>
                <a:lnTo>
                  <a:pt x="1525" y="3256"/>
                </a:lnTo>
                <a:lnTo>
                  <a:pt x="1496" y="3239"/>
                </a:lnTo>
                <a:lnTo>
                  <a:pt x="1466" y="3221"/>
                </a:lnTo>
                <a:lnTo>
                  <a:pt x="1436" y="3205"/>
                </a:lnTo>
                <a:lnTo>
                  <a:pt x="1406" y="3189"/>
                </a:lnTo>
                <a:lnTo>
                  <a:pt x="1376" y="3177"/>
                </a:lnTo>
                <a:lnTo>
                  <a:pt x="1345" y="3169"/>
                </a:lnTo>
                <a:lnTo>
                  <a:pt x="1314" y="3165"/>
                </a:lnTo>
                <a:lnTo>
                  <a:pt x="1281" y="3165"/>
                </a:lnTo>
                <a:lnTo>
                  <a:pt x="1247" y="3167"/>
                </a:lnTo>
                <a:lnTo>
                  <a:pt x="1213" y="3171"/>
                </a:lnTo>
                <a:lnTo>
                  <a:pt x="1179" y="3176"/>
                </a:lnTo>
                <a:lnTo>
                  <a:pt x="1145" y="3180"/>
                </a:lnTo>
                <a:lnTo>
                  <a:pt x="1111" y="3183"/>
                </a:lnTo>
                <a:lnTo>
                  <a:pt x="1079" y="3182"/>
                </a:lnTo>
                <a:lnTo>
                  <a:pt x="1048" y="3178"/>
                </a:lnTo>
                <a:lnTo>
                  <a:pt x="1018" y="3169"/>
                </a:lnTo>
                <a:lnTo>
                  <a:pt x="993" y="3156"/>
                </a:lnTo>
                <a:lnTo>
                  <a:pt x="969" y="3139"/>
                </a:lnTo>
                <a:lnTo>
                  <a:pt x="948" y="3119"/>
                </a:lnTo>
                <a:lnTo>
                  <a:pt x="927" y="3096"/>
                </a:lnTo>
                <a:lnTo>
                  <a:pt x="908" y="3072"/>
                </a:lnTo>
                <a:lnTo>
                  <a:pt x="889" y="3047"/>
                </a:lnTo>
                <a:lnTo>
                  <a:pt x="870" y="3022"/>
                </a:lnTo>
                <a:lnTo>
                  <a:pt x="851" y="2998"/>
                </a:lnTo>
                <a:lnTo>
                  <a:pt x="831" y="2975"/>
                </a:lnTo>
                <a:lnTo>
                  <a:pt x="808" y="2955"/>
                </a:lnTo>
                <a:lnTo>
                  <a:pt x="786" y="2937"/>
                </a:lnTo>
                <a:lnTo>
                  <a:pt x="761" y="2923"/>
                </a:lnTo>
                <a:lnTo>
                  <a:pt x="734" y="2911"/>
                </a:lnTo>
                <a:lnTo>
                  <a:pt x="705" y="2901"/>
                </a:lnTo>
                <a:lnTo>
                  <a:pt x="675" y="2892"/>
                </a:lnTo>
                <a:lnTo>
                  <a:pt x="645" y="2884"/>
                </a:lnTo>
                <a:lnTo>
                  <a:pt x="614" y="2876"/>
                </a:lnTo>
                <a:lnTo>
                  <a:pt x="585" y="2867"/>
                </a:lnTo>
                <a:lnTo>
                  <a:pt x="556" y="2857"/>
                </a:lnTo>
                <a:lnTo>
                  <a:pt x="529" y="2845"/>
                </a:lnTo>
                <a:lnTo>
                  <a:pt x="505" y="2830"/>
                </a:lnTo>
                <a:lnTo>
                  <a:pt x="483" y="2812"/>
                </a:lnTo>
                <a:lnTo>
                  <a:pt x="465" y="2790"/>
                </a:lnTo>
                <a:lnTo>
                  <a:pt x="450" y="2766"/>
                </a:lnTo>
                <a:lnTo>
                  <a:pt x="438" y="2739"/>
                </a:lnTo>
                <a:lnTo>
                  <a:pt x="428" y="2710"/>
                </a:lnTo>
                <a:lnTo>
                  <a:pt x="419" y="2681"/>
                </a:lnTo>
                <a:lnTo>
                  <a:pt x="411" y="2650"/>
                </a:lnTo>
                <a:lnTo>
                  <a:pt x="403" y="2620"/>
                </a:lnTo>
                <a:lnTo>
                  <a:pt x="394" y="2590"/>
                </a:lnTo>
                <a:lnTo>
                  <a:pt x="384" y="2561"/>
                </a:lnTo>
                <a:lnTo>
                  <a:pt x="372" y="2534"/>
                </a:lnTo>
                <a:lnTo>
                  <a:pt x="358" y="2509"/>
                </a:lnTo>
                <a:lnTo>
                  <a:pt x="340" y="2487"/>
                </a:lnTo>
                <a:lnTo>
                  <a:pt x="320" y="2464"/>
                </a:lnTo>
                <a:lnTo>
                  <a:pt x="297" y="2444"/>
                </a:lnTo>
                <a:lnTo>
                  <a:pt x="272" y="2425"/>
                </a:lnTo>
                <a:lnTo>
                  <a:pt x="247" y="2406"/>
                </a:lnTo>
                <a:lnTo>
                  <a:pt x="222" y="2387"/>
                </a:lnTo>
                <a:lnTo>
                  <a:pt x="198" y="2368"/>
                </a:lnTo>
                <a:lnTo>
                  <a:pt x="175" y="2347"/>
                </a:lnTo>
                <a:lnTo>
                  <a:pt x="155" y="2326"/>
                </a:lnTo>
                <a:lnTo>
                  <a:pt x="138" y="2302"/>
                </a:lnTo>
                <a:lnTo>
                  <a:pt x="125" y="2277"/>
                </a:lnTo>
                <a:lnTo>
                  <a:pt x="116" y="2247"/>
                </a:lnTo>
                <a:lnTo>
                  <a:pt x="112" y="2216"/>
                </a:lnTo>
                <a:lnTo>
                  <a:pt x="111" y="2184"/>
                </a:lnTo>
                <a:lnTo>
                  <a:pt x="114" y="2150"/>
                </a:lnTo>
                <a:lnTo>
                  <a:pt x="118" y="2116"/>
                </a:lnTo>
                <a:lnTo>
                  <a:pt x="123" y="2082"/>
                </a:lnTo>
                <a:lnTo>
                  <a:pt x="127" y="2048"/>
                </a:lnTo>
                <a:lnTo>
                  <a:pt x="129" y="2014"/>
                </a:lnTo>
                <a:lnTo>
                  <a:pt x="129" y="1981"/>
                </a:lnTo>
                <a:lnTo>
                  <a:pt x="125" y="1950"/>
                </a:lnTo>
                <a:lnTo>
                  <a:pt x="117" y="1919"/>
                </a:lnTo>
                <a:lnTo>
                  <a:pt x="105" y="1890"/>
                </a:lnTo>
                <a:lnTo>
                  <a:pt x="90" y="1860"/>
                </a:lnTo>
                <a:lnTo>
                  <a:pt x="73" y="1830"/>
                </a:lnTo>
                <a:lnTo>
                  <a:pt x="55" y="1800"/>
                </a:lnTo>
                <a:lnTo>
                  <a:pt x="38" y="1771"/>
                </a:lnTo>
                <a:lnTo>
                  <a:pt x="23" y="1740"/>
                </a:lnTo>
                <a:lnTo>
                  <a:pt x="11" y="1710"/>
                </a:lnTo>
                <a:lnTo>
                  <a:pt x="3" y="1679"/>
                </a:lnTo>
                <a:lnTo>
                  <a:pt x="0" y="1647"/>
                </a:lnTo>
                <a:lnTo>
                  <a:pt x="3" y="1615"/>
                </a:lnTo>
                <a:lnTo>
                  <a:pt x="11" y="1584"/>
                </a:lnTo>
                <a:lnTo>
                  <a:pt x="23" y="1554"/>
                </a:lnTo>
                <a:lnTo>
                  <a:pt x="38" y="1523"/>
                </a:lnTo>
                <a:lnTo>
                  <a:pt x="55" y="1494"/>
                </a:lnTo>
                <a:lnTo>
                  <a:pt x="73" y="1464"/>
                </a:lnTo>
                <a:lnTo>
                  <a:pt x="90" y="1434"/>
                </a:lnTo>
                <a:lnTo>
                  <a:pt x="105" y="1404"/>
                </a:lnTo>
                <a:lnTo>
                  <a:pt x="117" y="1375"/>
                </a:lnTo>
                <a:lnTo>
                  <a:pt x="125" y="1344"/>
                </a:lnTo>
                <a:lnTo>
                  <a:pt x="129" y="1313"/>
                </a:lnTo>
                <a:lnTo>
                  <a:pt x="129" y="1280"/>
                </a:lnTo>
                <a:lnTo>
                  <a:pt x="127" y="1246"/>
                </a:lnTo>
                <a:lnTo>
                  <a:pt x="123" y="1212"/>
                </a:lnTo>
                <a:lnTo>
                  <a:pt x="118" y="1178"/>
                </a:lnTo>
                <a:lnTo>
                  <a:pt x="114" y="1144"/>
                </a:lnTo>
                <a:lnTo>
                  <a:pt x="111" y="1110"/>
                </a:lnTo>
                <a:lnTo>
                  <a:pt x="112" y="1078"/>
                </a:lnTo>
                <a:lnTo>
                  <a:pt x="116" y="1047"/>
                </a:lnTo>
                <a:lnTo>
                  <a:pt x="125" y="1017"/>
                </a:lnTo>
                <a:lnTo>
                  <a:pt x="138" y="992"/>
                </a:lnTo>
                <a:lnTo>
                  <a:pt x="155" y="968"/>
                </a:lnTo>
                <a:lnTo>
                  <a:pt x="175" y="947"/>
                </a:lnTo>
                <a:lnTo>
                  <a:pt x="198" y="926"/>
                </a:lnTo>
                <a:lnTo>
                  <a:pt x="222" y="907"/>
                </a:lnTo>
                <a:lnTo>
                  <a:pt x="247" y="888"/>
                </a:lnTo>
                <a:lnTo>
                  <a:pt x="272" y="869"/>
                </a:lnTo>
                <a:lnTo>
                  <a:pt x="297" y="850"/>
                </a:lnTo>
                <a:lnTo>
                  <a:pt x="320" y="830"/>
                </a:lnTo>
                <a:lnTo>
                  <a:pt x="340" y="807"/>
                </a:lnTo>
                <a:lnTo>
                  <a:pt x="358" y="785"/>
                </a:lnTo>
                <a:lnTo>
                  <a:pt x="372" y="760"/>
                </a:lnTo>
                <a:lnTo>
                  <a:pt x="384" y="733"/>
                </a:lnTo>
                <a:lnTo>
                  <a:pt x="394" y="704"/>
                </a:lnTo>
                <a:lnTo>
                  <a:pt x="403" y="674"/>
                </a:lnTo>
                <a:lnTo>
                  <a:pt x="411" y="644"/>
                </a:lnTo>
                <a:lnTo>
                  <a:pt x="419" y="613"/>
                </a:lnTo>
                <a:lnTo>
                  <a:pt x="428" y="584"/>
                </a:lnTo>
                <a:lnTo>
                  <a:pt x="438" y="555"/>
                </a:lnTo>
                <a:lnTo>
                  <a:pt x="450" y="528"/>
                </a:lnTo>
                <a:lnTo>
                  <a:pt x="465" y="504"/>
                </a:lnTo>
                <a:lnTo>
                  <a:pt x="483" y="482"/>
                </a:lnTo>
                <a:lnTo>
                  <a:pt x="505" y="464"/>
                </a:lnTo>
                <a:lnTo>
                  <a:pt x="529" y="449"/>
                </a:lnTo>
                <a:lnTo>
                  <a:pt x="556" y="437"/>
                </a:lnTo>
                <a:lnTo>
                  <a:pt x="585" y="427"/>
                </a:lnTo>
                <a:lnTo>
                  <a:pt x="614" y="418"/>
                </a:lnTo>
                <a:lnTo>
                  <a:pt x="645" y="410"/>
                </a:lnTo>
                <a:lnTo>
                  <a:pt x="675" y="402"/>
                </a:lnTo>
                <a:lnTo>
                  <a:pt x="705" y="393"/>
                </a:lnTo>
                <a:lnTo>
                  <a:pt x="734" y="383"/>
                </a:lnTo>
                <a:lnTo>
                  <a:pt x="761" y="371"/>
                </a:lnTo>
                <a:lnTo>
                  <a:pt x="786" y="357"/>
                </a:lnTo>
                <a:lnTo>
                  <a:pt x="808" y="339"/>
                </a:lnTo>
                <a:lnTo>
                  <a:pt x="831" y="319"/>
                </a:lnTo>
                <a:lnTo>
                  <a:pt x="851" y="296"/>
                </a:lnTo>
                <a:lnTo>
                  <a:pt x="870" y="272"/>
                </a:lnTo>
                <a:lnTo>
                  <a:pt x="889" y="247"/>
                </a:lnTo>
                <a:lnTo>
                  <a:pt x="908" y="222"/>
                </a:lnTo>
                <a:lnTo>
                  <a:pt x="927" y="198"/>
                </a:lnTo>
                <a:lnTo>
                  <a:pt x="948" y="175"/>
                </a:lnTo>
                <a:lnTo>
                  <a:pt x="969" y="155"/>
                </a:lnTo>
                <a:lnTo>
                  <a:pt x="993" y="138"/>
                </a:lnTo>
                <a:lnTo>
                  <a:pt x="1018" y="125"/>
                </a:lnTo>
                <a:lnTo>
                  <a:pt x="1048" y="116"/>
                </a:lnTo>
                <a:lnTo>
                  <a:pt x="1079" y="112"/>
                </a:lnTo>
                <a:lnTo>
                  <a:pt x="1111" y="111"/>
                </a:lnTo>
                <a:lnTo>
                  <a:pt x="1145" y="114"/>
                </a:lnTo>
                <a:lnTo>
                  <a:pt x="1179" y="118"/>
                </a:lnTo>
                <a:lnTo>
                  <a:pt x="1213" y="123"/>
                </a:lnTo>
                <a:lnTo>
                  <a:pt x="1247" y="127"/>
                </a:lnTo>
                <a:lnTo>
                  <a:pt x="1281" y="129"/>
                </a:lnTo>
                <a:lnTo>
                  <a:pt x="1314" y="129"/>
                </a:lnTo>
                <a:lnTo>
                  <a:pt x="1345" y="125"/>
                </a:lnTo>
                <a:lnTo>
                  <a:pt x="1376" y="117"/>
                </a:lnTo>
                <a:lnTo>
                  <a:pt x="1406" y="105"/>
                </a:lnTo>
                <a:lnTo>
                  <a:pt x="1436" y="89"/>
                </a:lnTo>
                <a:lnTo>
                  <a:pt x="1466" y="73"/>
                </a:lnTo>
                <a:lnTo>
                  <a:pt x="1496" y="55"/>
                </a:lnTo>
                <a:lnTo>
                  <a:pt x="1525" y="38"/>
                </a:lnTo>
                <a:lnTo>
                  <a:pt x="1556" y="23"/>
                </a:lnTo>
                <a:lnTo>
                  <a:pt x="1586" y="11"/>
                </a:lnTo>
                <a:lnTo>
                  <a:pt x="1617" y="3"/>
                </a:lnTo>
                <a:lnTo>
                  <a:pt x="1649" y="0"/>
                </a:lnTo>
                <a:close/>
              </a:path>
            </a:pathLst>
          </a:custGeom>
          <a:solidFill>
            <a:schemeClr val="bg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78523" y="1098388"/>
            <a:ext cx="10318418" cy="4394988"/>
          </a:xfrm>
        </p:spPr>
        <p:txBody>
          <a:bodyPr anchor="ctr">
            <a:noAutofit/>
          </a:bodyPr>
          <a:lstStyle>
            <a:lvl1pPr algn="ctr">
              <a:defRPr sz="10000" spc="80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15045" y="5979196"/>
            <a:ext cx="8045373" cy="742279"/>
          </a:xfrm>
        </p:spPr>
        <p:txBody>
          <a:bodyPr anchor="t">
            <a:normAutofit/>
          </a:bodyPr>
          <a:lstStyle>
            <a:lvl1pPr marL="0" indent="0" algn="ctr">
              <a:lnSpc>
                <a:spcPct val="100000"/>
              </a:lnSpc>
              <a:buNone/>
              <a:defRPr sz="2000" b="1" i="0" cap="all" spc="40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78523" y="6375679"/>
            <a:ext cx="2329722" cy="348462"/>
          </a:xfrm>
        </p:spPr>
        <p:txBody>
          <a:bodyPr/>
          <a:lstStyle>
            <a:lvl1pPr>
              <a:defRPr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9334D819-9F07-4261-B09B-9E467E5D9002}" type="datetimeFigureOut">
              <a:rPr lang="en-US" dirty="0"/>
              <a:pPr/>
              <a:t>6/3/2024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80332" y="6375679"/>
            <a:ext cx="4114800" cy="345796"/>
          </a:xfrm>
        </p:spPr>
        <p:txBody>
          <a:bodyPr/>
          <a:lstStyle>
            <a:lvl1pPr>
              <a:defRPr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067218" y="6375679"/>
            <a:ext cx="2329723" cy="345796"/>
          </a:xfrm>
        </p:spPr>
        <p:txBody>
          <a:bodyPr/>
          <a:lstStyle>
            <a:lvl1pPr>
              <a:defRPr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71766878-3199-4EAB-94E7-2D6D11070E14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0"/>
            <a:ext cx="283464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4D819-9F07-4261-B09B-9E467E5D9002}" type="datetimeFigureOut">
              <a:rPr lang="en-US" dirty="0"/>
              <a:pPr/>
              <a:t>6/3/2024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066321" y="382386"/>
            <a:ext cx="1492132" cy="5600404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57300" y="382385"/>
            <a:ext cx="8392585" cy="560040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4D819-9F07-4261-B09B-9E467E5D9002}" type="datetimeFigureOut">
              <a:rPr lang="en-US" dirty="0"/>
              <a:pPr/>
              <a:t>6/3/2024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4D819-9F07-4261-B09B-9E467E5D9002}" type="datetimeFigureOut">
              <a:rPr lang="en-US" dirty="0"/>
              <a:pPr/>
              <a:t>6/3/2024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42929" y="1073888"/>
            <a:ext cx="8187071" cy="4064627"/>
          </a:xfrm>
        </p:spPr>
        <p:txBody>
          <a:bodyPr anchor="b">
            <a:normAutofit/>
          </a:bodyPr>
          <a:lstStyle>
            <a:lvl1pPr>
              <a:defRPr sz="8400" spc="800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242930" y="5159781"/>
            <a:ext cx="7017488" cy="951135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2000" b="1" i="0" cap="all" spc="400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3236546" y="6375679"/>
            <a:ext cx="1493947" cy="348462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9334D819-9F07-4261-B09B-9E467E5D9002}" type="datetimeFigureOut">
              <a:rPr lang="en-US" dirty="0"/>
              <a:pPr/>
              <a:t>6/3/2024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279064" y="6375679"/>
            <a:ext cx="4114800" cy="345796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942434" y="6375679"/>
            <a:ext cx="1487566" cy="345796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71766878-3199-4EAB-94E7-2D6D11070E14}" type="slidenum">
              <a:rPr lang="en-US" dirty="0"/>
              <a:pPr/>
              <a:t>‹#›</a:t>
            </a:fld>
            <a:endParaRPr lang="en-US" dirty="0"/>
          </a:p>
        </p:txBody>
      </p:sp>
      <p:grpSp>
        <p:nvGrpSpPr>
          <p:cNvPr id="7" name="Group 6"/>
          <p:cNvGrpSpPr/>
          <p:nvPr/>
        </p:nvGrpSpPr>
        <p:grpSpPr>
          <a:xfrm>
            <a:off x="0" y="0"/>
            <a:ext cx="2814638" cy="6858000"/>
            <a:chOff x="0" y="0"/>
            <a:chExt cx="2814638" cy="6858000"/>
          </a:xfrm>
        </p:grpSpPr>
        <p:sp>
          <p:nvSpPr>
            <p:cNvPr id="11" name="Freeform 6"/>
            <p:cNvSpPr/>
            <p:nvPr/>
          </p:nvSpPr>
          <p:spPr bwMode="auto">
            <a:xfrm>
              <a:off x="0" y="0"/>
              <a:ext cx="2814638" cy="6858000"/>
            </a:xfrm>
            <a:custGeom>
              <a:avLst/>
              <a:gdLst/>
              <a:ahLst/>
              <a:cxnLst/>
              <a:rect l="0" t="0" r="r" b="b"/>
              <a:pathLst>
                <a:path w="1773" h="4320">
                  <a:moveTo>
                    <a:pt x="0" y="0"/>
                  </a:moveTo>
                  <a:lnTo>
                    <a:pt x="891" y="0"/>
                  </a:lnTo>
                  <a:lnTo>
                    <a:pt x="906" y="56"/>
                  </a:lnTo>
                  <a:lnTo>
                    <a:pt x="921" y="111"/>
                  </a:lnTo>
                  <a:lnTo>
                    <a:pt x="938" y="165"/>
                  </a:lnTo>
                  <a:lnTo>
                    <a:pt x="957" y="217"/>
                  </a:lnTo>
                  <a:lnTo>
                    <a:pt x="980" y="266"/>
                  </a:lnTo>
                  <a:lnTo>
                    <a:pt x="1007" y="312"/>
                  </a:lnTo>
                  <a:lnTo>
                    <a:pt x="1036" y="351"/>
                  </a:lnTo>
                  <a:lnTo>
                    <a:pt x="1069" y="387"/>
                  </a:lnTo>
                  <a:lnTo>
                    <a:pt x="1105" y="422"/>
                  </a:lnTo>
                  <a:lnTo>
                    <a:pt x="1145" y="456"/>
                  </a:lnTo>
                  <a:lnTo>
                    <a:pt x="1185" y="487"/>
                  </a:lnTo>
                  <a:lnTo>
                    <a:pt x="1227" y="520"/>
                  </a:lnTo>
                  <a:lnTo>
                    <a:pt x="1270" y="551"/>
                  </a:lnTo>
                  <a:lnTo>
                    <a:pt x="1311" y="584"/>
                  </a:lnTo>
                  <a:lnTo>
                    <a:pt x="1352" y="617"/>
                  </a:lnTo>
                  <a:lnTo>
                    <a:pt x="1390" y="651"/>
                  </a:lnTo>
                  <a:lnTo>
                    <a:pt x="1425" y="687"/>
                  </a:lnTo>
                  <a:lnTo>
                    <a:pt x="1456" y="725"/>
                  </a:lnTo>
                  <a:lnTo>
                    <a:pt x="1484" y="765"/>
                  </a:lnTo>
                  <a:lnTo>
                    <a:pt x="1505" y="808"/>
                  </a:lnTo>
                  <a:lnTo>
                    <a:pt x="1521" y="856"/>
                  </a:lnTo>
                  <a:lnTo>
                    <a:pt x="1530" y="907"/>
                  </a:lnTo>
                  <a:lnTo>
                    <a:pt x="1534" y="960"/>
                  </a:lnTo>
                  <a:lnTo>
                    <a:pt x="1534" y="1013"/>
                  </a:lnTo>
                  <a:lnTo>
                    <a:pt x="1530" y="1068"/>
                  </a:lnTo>
                  <a:lnTo>
                    <a:pt x="1523" y="1125"/>
                  </a:lnTo>
                  <a:lnTo>
                    <a:pt x="1515" y="1181"/>
                  </a:lnTo>
                  <a:lnTo>
                    <a:pt x="1508" y="1237"/>
                  </a:lnTo>
                  <a:lnTo>
                    <a:pt x="1501" y="1293"/>
                  </a:lnTo>
                  <a:lnTo>
                    <a:pt x="1496" y="1350"/>
                  </a:lnTo>
                  <a:lnTo>
                    <a:pt x="1494" y="1405"/>
                  </a:lnTo>
                  <a:lnTo>
                    <a:pt x="1497" y="1458"/>
                  </a:lnTo>
                  <a:lnTo>
                    <a:pt x="1504" y="1511"/>
                  </a:lnTo>
                  <a:lnTo>
                    <a:pt x="1517" y="1560"/>
                  </a:lnTo>
                  <a:lnTo>
                    <a:pt x="1535" y="1610"/>
                  </a:lnTo>
                  <a:lnTo>
                    <a:pt x="1557" y="1659"/>
                  </a:lnTo>
                  <a:lnTo>
                    <a:pt x="1583" y="1708"/>
                  </a:lnTo>
                  <a:lnTo>
                    <a:pt x="1611" y="1757"/>
                  </a:lnTo>
                  <a:lnTo>
                    <a:pt x="1640" y="1807"/>
                  </a:lnTo>
                  <a:lnTo>
                    <a:pt x="1669" y="1855"/>
                  </a:lnTo>
                  <a:lnTo>
                    <a:pt x="1696" y="1905"/>
                  </a:lnTo>
                  <a:lnTo>
                    <a:pt x="1721" y="1954"/>
                  </a:lnTo>
                  <a:lnTo>
                    <a:pt x="1742" y="2006"/>
                  </a:lnTo>
                  <a:lnTo>
                    <a:pt x="1759" y="2057"/>
                  </a:lnTo>
                  <a:lnTo>
                    <a:pt x="1769" y="2108"/>
                  </a:lnTo>
                  <a:lnTo>
                    <a:pt x="1773" y="2160"/>
                  </a:lnTo>
                  <a:lnTo>
                    <a:pt x="1769" y="2212"/>
                  </a:lnTo>
                  <a:lnTo>
                    <a:pt x="1759" y="2263"/>
                  </a:lnTo>
                  <a:lnTo>
                    <a:pt x="1742" y="2314"/>
                  </a:lnTo>
                  <a:lnTo>
                    <a:pt x="1721" y="2366"/>
                  </a:lnTo>
                  <a:lnTo>
                    <a:pt x="1696" y="2415"/>
                  </a:lnTo>
                  <a:lnTo>
                    <a:pt x="1669" y="2465"/>
                  </a:lnTo>
                  <a:lnTo>
                    <a:pt x="1640" y="2513"/>
                  </a:lnTo>
                  <a:lnTo>
                    <a:pt x="1611" y="2563"/>
                  </a:lnTo>
                  <a:lnTo>
                    <a:pt x="1583" y="2612"/>
                  </a:lnTo>
                  <a:lnTo>
                    <a:pt x="1557" y="2661"/>
                  </a:lnTo>
                  <a:lnTo>
                    <a:pt x="1535" y="2710"/>
                  </a:lnTo>
                  <a:lnTo>
                    <a:pt x="1517" y="2760"/>
                  </a:lnTo>
                  <a:lnTo>
                    <a:pt x="1504" y="2809"/>
                  </a:lnTo>
                  <a:lnTo>
                    <a:pt x="1497" y="2862"/>
                  </a:lnTo>
                  <a:lnTo>
                    <a:pt x="1494" y="2915"/>
                  </a:lnTo>
                  <a:lnTo>
                    <a:pt x="1496" y="2970"/>
                  </a:lnTo>
                  <a:lnTo>
                    <a:pt x="1501" y="3027"/>
                  </a:lnTo>
                  <a:lnTo>
                    <a:pt x="1508" y="3083"/>
                  </a:lnTo>
                  <a:lnTo>
                    <a:pt x="1515" y="3139"/>
                  </a:lnTo>
                  <a:lnTo>
                    <a:pt x="1523" y="3195"/>
                  </a:lnTo>
                  <a:lnTo>
                    <a:pt x="1530" y="3252"/>
                  </a:lnTo>
                  <a:lnTo>
                    <a:pt x="1534" y="3307"/>
                  </a:lnTo>
                  <a:lnTo>
                    <a:pt x="1534" y="3360"/>
                  </a:lnTo>
                  <a:lnTo>
                    <a:pt x="1530" y="3413"/>
                  </a:lnTo>
                  <a:lnTo>
                    <a:pt x="1521" y="3464"/>
                  </a:lnTo>
                  <a:lnTo>
                    <a:pt x="1505" y="3512"/>
                  </a:lnTo>
                  <a:lnTo>
                    <a:pt x="1484" y="3555"/>
                  </a:lnTo>
                  <a:lnTo>
                    <a:pt x="1456" y="3595"/>
                  </a:lnTo>
                  <a:lnTo>
                    <a:pt x="1425" y="3633"/>
                  </a:lnTo>
                  <a:lnTo>
                    <a:pt x="1390" y="3669"/>
                  </a:lnTo>
                  <a:lnTo>
                    <a:pt x="1352" y="3703"/>
                  </a:lnTo>
                  <a:lnTo>
                    <a:pt x="1311" y="3736"/>
                  </a:lnTo>
                  <a:lnTo>
                    <a:pt x="1270" y="3769"/>
                  </a:lnTo>
                  <a:lnTo>
                    <a:pt x="1227" y="3800"/>
                  </a:lnTo>
                  <a:lnTo>
                    <a:pt x="1185" y="3833"/>
                  </a:lnTo>
                  <a:lnTo>
                    <a:pt x="1145" y="3864"/>
                  </a:lnTo>
                  <a:lnTo>
                    <a:pt x="1105" y="3898"/>
                  </a:lnTo>
                  <a:lnTo>
                    <a:pt x="1069" y="3933"/>
                  </a:lnTo>
                  <a:lnTo>
                    <a:pt x="1036" y="3969"/>
                  </a:lnTo>
                  <a:lnTo>
                    <a:pt x="1007" y="4008"/>
                  </a:lnTo>
                  <a:lnTo>
                    <a:pt x="980" y="4054"/>
                  </a:lnTo>
                  <a:lnTo>
                    <a:pt x="957" y="4103"/>
                  </a:lnTo>
                  <a:lnTo>
                    <a:pt x="938" y="4155"/>
                  </a:lnTo>
                  <a:lnTo>
                    <a:pt x="921" y="4209"/>
                  </a:lnTo>
                  <a:lnTo>
                    <a:pt x="906" y="4264"/>
                  </a:lnTo>
                  <a:lnTo>
                    <a:pt x="891" y="4320"/>
                  </a:lnTo>
                  <a:lnTo>
                    <a:pt x="0" y="43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6" name="Freeform 11"/>
            <p:cNvSpPr/>
            <p:nvPr/>
          </p:nvSpPr>
          <p:spPr bwMode="auto">
            <a:xfrm>
              <a:off x="874382" y="0"/>
              <a:ext cx="1646238" cy="6858000"/>
            </a:xfrm>
            <a:custGeom>
              <a:avLst/>
              <a:gdLst/>
              <a:ahLst/>
              <a:cxnLst/>
              <a:rect l="0" t="0" r="r" b="b"/>
              <a:pathLst>
                <a:path w="1037" h="4320">
                  <a:moveTo>
                    <a:pt x="0" y="0"/>
                  </a:moveTo>
                  <a:lnTo>
                    <a:pt x="171" y="0"/>
                  </a:lnTo>
                  <a:lnTo>
                    <a:pt x="188" y="55"/>
                  </a:lnTo>
                  <a:lnTo>
                    <a:pt x="204" y="110"/>
                  </a:lnTo>
                  <a:lnTo>
                    <a:pt x="220" y="166"/>
                  </a:lnTo>
                  <a:lnTo>
                    <a:pt x="234" y="223"/>
                  </a:lnTo>
                  <a:lnTo>
                    <a:pt x="251" y="278"/>
                  </a:lnTo>
                  <a:lnTo>
                    <a:pt x="269" y="331"/>
                  </a:lnTo>
                  <a:lnTo>
                    <a:pt x="292" y="381"/>
                  </a:lnTo>
                  <a:lnTo>
                    <a:pt x="319" y="427"/>
                  </a:lnTo>
                  <a:lnTo>
                    <a:pt x="349" y="466"/>
                  </a:lnTo>
                  <a:lnTo>
                    <a:pt x="382" y="503"/>
                  </a:lnTo>
                  <a:lnTo>
                    <a:pt x="420" y="537"/>
                  </a:lnTo>
                  <a:lnTo>
                    <a:pt x="460" y="571"/>
                  </a:lnTo>
                  <a:lnTo>
                    <a:pt x="502" y="603"/>
                  </a:lnTo>
                  <a:lnTo>
                    <a:pt x="544" y="635"/>
                  </a:lnTo>
                  <a:lnTo>
                    <a:pt x="587" y="668"/>
                  </a:lnTo>
                  <a:lnTo>
                    <a:pt x="628" y="700"/>
                  </a:lnTo>
                  <a:lnTo>
                    <a:pt x="667" y="734"/>
                  </a:lnTo>
                  <a:lnTo>
                    <a:pt x="703" y="771"/>
                  </a:lnTo>
                  <a:lnTo>
                    <a:pt x="736" y="808"/>
                  </a:lnTo>
                  <a:lnTo>
                    <a:pt x="763" y="848"/>
                  </a:lnTo>
                  <a:lnTo>
                    <a:pt x="786" y="893"/>
                  </a:lnTo>
                  <a:lnTo>
                    <a:pt x="800" y="937"/>
                  </a:lnTo>
                  <a:lnTo>
                    <a:pt x="809" y="986"/>
                  </a:lnTo>
                  <a:lnTo>
                    <a:pt x="813" y="1034"/>
                  </a:lnTo>
                  <a:lnTo>
                    <a:pt x="812" y="1085"/>
                  </a:lnTo>
                  <a:lnTo>
                    <a:pt x="808" y="1136"/>
                  </a:lnTo>
                  <a:lnTo>
                    <a:pt x="803" y="1189"/>
                  </a:lnTo>
                  <a:lnTo>
                    <a:pt x="796" y="1242"/>
                  </a:lnTo>
                  <a:lnTo>
                    <a:pt x="788" y="1295"/>
                  </a:lnTo>
                  <a:lnTo>
                    <a:pt x="782" y="1348"/>
                  </a:lnTo>
                  <a:lnTo>
                    <a:pt x="778" y="1401"/>
                  </a:lnTo>
                  <a:lnTo>
                    <a:pt x="775" y="1452"/>
                  </a:lnTo>
                  <a:lnTo>
                    <a:pt x="778" y="1502"/>
                  </a:lnTo>
                  <a:lnTo>
                    <a:pt x="784" y="1551"/>
                  </a:lnTo>
                  <a:lnTo>
                    <a:pt x="797" y="1602"/>
                  </a:lnTo>
                  <a:lnTo>
                    <a:pt x="817" y="1652"/>
                  </a:lnTo>
                  <a:lnTo>
                    <a:pt x="841" y="1702"/>
                  </a:lnTo>
                  <a:lnTo>
                    <a:pt x="868" y="1752"/>
                  </a:lnTo>
                  <a:lnTo>
                    <a:pt x="896" y="1801"/>
                  </a:lnTo>
                  <a:lnTo>
                    <a:pt x="926" y="1851"/>
                  </a:lnTo>
                  <a:lnTo>
                    <a:pt x="953" y="1901"/>
                  </a:lnTo>
                  <a:lnTo>
                    <a:pt x="980" y="1952"/>
                  </a:lnTo>
                  <a:lnTo>
                    <a:pt x="1003" y="2003"/>
                  </a:lnTo>
                  <a:lnTo>
                    <a:pt x="1021" y="2054"/>
                  </a:lnTo>
                  <a:lnTo>
                    <a:pt x="1031" y="2106"/>
                  </a:lnTo>
                  <a:lnTo>
                    <a:pt x="1037" y="2160"/>
                  </a:lnTo>
                  <a:lnTo>
                    <a:pt x="1031" y="2214"/>
                  </a:lnTo>
                  <a:lnTo>
                    <a:pt x="1021" y="2266"/>
                  </a:lnTo>
                  <a:lnTo>
                    <a:pt x="1003" y="2317"/>
                  </a:lnTo>
                  <a:lnTo>
                    <a:pt x="980" y="2368"/>
                  </a:lnTo>
                  <a:lnTo>
                    <a:pt x="953" y="2419"/>
                  </a:lnTo>
                  <a:lnTo>
                    <a:pt x="926" y="2469"/>
                  </a:lnTo>
                  <a:lnTo>
                    <a:pt x="896" y="2519"/>
                  </a:lnTo>
                  <a:lnTo>
                    <a:pt x="868" y="2568"/>
                  </a:lnTo>
                  <a:lnTo>
                    <a:pt x="841" y="2618"/>
                  </a:lnTo>
                  <a:lnTo>
                    <a:pt x="817" y="2668"/>
                  </a:lnTo>
                  <a:lnTo>
                    <a:pt x="797" y="2718"/>
                  </a:lnTo>
                  <a:lnTo>
                    <a:pt x="784" y="2769"/>
                  </a:lnTo>
                  <a:lnTo>
                    <a:pt x="778" y="2818"/>
                  </a:lnTo>
                  <a:lnTo>
                    <a:pt x="775" y="2868"/>
                  </a:lnTo>
                  <a:lnTo>
                    <a:pt x="778" y="2919"/>
                  </a:lnTo>
                  <a:lnTo>
                    <a:pt x="782" y="2972"/>
                  </a:lnTo>
                  <a:lnTo>
                    <a:pt x="788" y="3025"/>
                  </a:lnTo>
                  <a:lnTo>
                    <a:pt x="796" y="3078"/>
                  </a:lnTo>
                  <a:lnTo>
                    <a:pt x="803" y="3131"/>
                  </a:lnTo>
                  <a:lnTo>
                    <a:pt x="808" y="3184"/>
                  </a:lnTo>
                  <a:lnTo>
                    <a:pt x="812" y="3235"/>
                  </a:lnTo>
                  <a:lnTo>
                    <a:pt x="813" y="3286"/>
                  </a:lnTo>
                  <a:lnTo>
                    <a:pt x="809" y="3334"/>
                  </a:lnTo>
                  <a:lnTo>
                    <a:pt x="800" y="3383"/>
                  </a:lnTo>
                  <a:lnTo>
                    <a:pt x="786" y="3427"/>
                  </a:lnTo>
                  <a:lnTo>
                    <a:pt x="763" y="3472"/>
                  </a:lnTo>
                  <a:lnTo>
                    <a:pt x="736" y="3512"/>
                  </a:lnTo>
                  <a:lnTo>
                    <a:pt x="703" y="3549"/>
                  </a:lnTo>
                  <a:lnTo>
                    <a:pt x="667" y="3586"/>
                  </a:lnTo>
                  <a:lnTo>
                    <a:pt x="628" y="3620"/>
                  </a:lnTo>
                  <a:lnTo>
                    <a:pt x="587" y="3652"/>
                  </a:lnTo>
                  <a:lnTo>
                    <a:pt x="544" y="3685"/>
                  </a:lnTo>
                  <a:lnTo>
                    <a:pt x="502" y="3717"/>
                  </a:lnTo>
                  <a:lnTo>
                    <a:pt x="460" y="3749"/>
                  </a:lnTo>
                  <a:lnTo>
                    <a:pt x="420" y="3783"/>
                  </a:lnTo>
                  <a:lnTo>
                    <a:pt x="382" y="3817"/>
                  </a:lnTo>
                  <a:lnTo>
                    <a:pt x="349" y="3854"/>
                  </a:lnTo>
                  <a:lnTo>
                    <a:pt x="319" y="3893"/>
                  </a:lnTo>
                  <a:lnTo>
                    <a:pt x="292" y="3939"/>
                  </a:lnTo>
                  <a:lnTo>
                    <a:pt x="269" y="3989"/>
                  </a:lnTo>
                  <a:lnTo>
                    <a:pt x="251" y="4042"/>
                  </a:lnTo>
                  <a:lnTo>
                    <a:pt x="234" y="4097"/>
                  </a:lnTo>
                  <a:lnTo>
                    <a:pt x="220" y="4154"/>
                  </a:lnTo>
                  <a:lnTo>
                    <a:pt x="204" y="4210"/>
                  </a:lnTo>
                  <a:lnTo>
                    <a:pt x="188" y="4265"/>
                  </a:lnTo>
                  <a:lnTo>
                    <a:pt x="171" y="4320"/>
                  </a:lnTo>
                  <a:lnTo>
                    <a:pt x="0" y="4320"/>
                  </a:lnTo>
                  <a:lnTo>
                    <a:pt x="17" y="4278"/>
                  </a:lnTo>
                  <a:lnTo>
                    <a:pt x="33" y="4232"/>
                  </a:lnTo>
                  <a:lnTo>
                    <a:pt x="46" y="4183"/>
                  </a:lnTo>
                  <a:lnTo>
                    <a:pt x="60" y="4131"/>
                  </a:lnTo>
                  <a:lnTo>
                    <a:pt x="75" y="4075"/>
                  </a:lnTo>
                  <a:lnTo>
                    <a:pt x="90" y="4019"/>
                  </a:lnTo>
                  <a:lnTo>
                    <a:pt x="109" y="3964"/>
                  </a:lnTo>
                  <a:lnTo>
                    <a:pt x="129" y="3909"/>
                  </a:lnTo>
                  <a:lnTo>
                    <a:pt x="156" y="3855"/>
                  </a:lnTo>
                  <a:lnTo>
                    <a:pt x="186" y="3804"/>
                  </a:lnTo>
                  <a:lnTo>
                    <a:pt x="222" y="3756"/>
                  </a:lnTo>
                  <a:lnTo>
                    <a:pt x="261" y="3713"/>
                  </a:lnTo>
                  <a:lnTo>
                    <a:pt x="303" y="3672"/>
                  </a:lnTo>
                  <a:lnTo>
                    <a:pt x="348" y="3634"/>
                  </a:lnTo>
                  <a:lnTo>
                    <a:pt x="392" y="3599"/>
                  </a:lnTo>
                  <a:lnTo>
                    <a:pt x="438" y="3565"/>
                  </a:lnTo>
                  <a:lnTo>
                    <a:pt x="482" y="3531"/>
                  </a:lnTo>
                  <a:lnTo>
                    <a:pt x="523" y="3499"/>
                  </a:lnTo>
                  <a:lnTo>
                    <a:pt x="561" y="3466"/>
                  </a:lnTo>
                  <a:lnTo>
                    <a:pt x="594" y="3434"/>
                  </a:lnTo>
                  <a:lnTo>
                    <a:pt x="620" y="3400"/>
                  </a:lnTo>
                  <a:lnTo>
                    <a:pt x="638" y="3367"/>
                  </a:lnTo>
                  <a:lnTo>
                    <a:pt x="647" y="3336"/>
                  </a:lnTo>
                  <a:lnTo>
                    <a:pt x="652" y="3302"/>
                  </a:lnTo>
                  <a:lnTo>
                    <a:pt x="654" y="3265"/>
                  </a:lnTo>
                  <a:lnTo>
                    <a:pt x="651" y="3224"/>
                  </a:lnTo>
                  <a:lnTo>
                    <a:pt x="647" y="3181"/>
                  </a:lnTo>
                  <a:lnTo>
                    <a:pt x="642" y="3137"/>
                  </a:lnTo>
                  <a:lnTo>
                    <a:pt x="637" y="3091"/>
                  </a:lnTo>
                  <a:lnTo>
                    <a:pt x="626" y="3021"/>
                  </a:lnTo>
                  <a:lnTo>
                    <a:pt x="620" y="2952"/>
                  </a:lnTo>
                  <a:lnTo>
                    <a:pt x="616" y="2881"/>
                  </a:lnTo>
                  <a:lnTo>
                    <a:pt x="618" y="2809"/>
                  </a:lnTo>
                  <a:lnTo>
                    <a:pt x="628" y="2737"/>
                  </a:lnTo>
                  <a:lnTo>
                    <a:pt x="642" y="2681"/>
                  </a:lnTo>
                  <a:lnTo>
                    <a:pt x="661" y="2626"/>
                  </a:lnTo>
                  <a:lnTo>
                    <a:pt x="685" y="2574"/>
                  </a:lnTo>
                  <a:lnTo>
                    <a:pt x="711" y="2521"/>
                  </a:lnTo>
                  <a:lnTo>
                    <a:pt x="739" y="2472"/>
                  </a:lnTo>
                  <a:lnTo>
                    <a:pt x="767" y="2423"/>
                  </a:lnTo>
                  <a:lnTo>
                    <a:pt x="791" y="2381"/>
                  </a:lnTo>
                  <a:lnTo>
                    <a:pt x="813" y="2342"/>
                  </a:lnTo>
                  <a:lnTo>
                    <a:pt x="834" y="2303"/>
                  </a:lnTo>
                  <a:lnTo>
                    <a:pt x="851" y="2265"/>
                  </a:lnTo>
                  <a:lnTo>
                    <a:pt x="864" y="2228"/>
                  </a:lnTo>
                  <a:lnTo>
                    <a:pt x="873" y="2194"/>
                  </a:lnTo>
                  <a:lnTo>
                    <a:pt x="876" y="2160"/>
                  </a:lnTo>
                  <a:lnTo>
                    <a:pt x="873" y="2126"/>
                  </a:lnTo>
                  <a:lnTo>
                    <a:pt x="864" y="2092"/>
                  </a:lnTo>
                  <a:lnTo>
                    <a:pt x="851" y="2055"/>
                  </a:lnTo>
                  <a:lnTo>
                    <a:pt x="834" y="2017"/>
                  </a:lnTo>
                  <a:lnTo>
                    <a:pt x="813" y="1978"/>
                  </a:lnTo>
                  <a:lnTo>
                    <a:pt x="791" y="1939"/>
                  </a:lnTo>
                  <a:lnTo>
                    <a:pt x="767" y="1897"/>
                  </a:lnTo>
                  <a:lnTo>
                    <a:pt x="739" y="1848"/>
                  </a:lnTo>
                  <a:lnTo>
                    <a:pt x="711" y="1799"/>
                  </a:lnTo>
                  <a:lnTo>
                    <a:pt x="685" y="1746"/>
                  </a:lnTo>
                  <a:lnTo>
                    <a:pt x="661" y="1694"/>
                  </a:lnTo>
                  <a:lnTo>
                    <a:pt x="642" y="1639"/>
                  </a:lnTo>
                  <a:lnTo>
                    <a:pt x="628" y="1583"/>
                  </a:lnTo>
                  <a:lnTo>
                    <a:pt x="618" y="1511"/>
                  </a:lnTo>
                  <a:lnTo>
                    <a:pt x="616" y="1439"/>
                  </a:lnTo>
                  <a:lnTo>
                    <a:pt x="620" y="1368"/>
                  </a:lnTo>
                  <a:lnTo>
                    <a:pt x="626" y="1299"/>
                  </a:lnTo>
                  <a:lnTo>
                    <a:pt x="637" y="1229"/>
                  </a:lnTo>
                  <a:lnTo>
                    <a:pt x="642" y="1183"/>
                  </a:lnTo>
                  <a:lnTo>
                    <a:pt x="647" y="1139"/>
                  </a:lnTo>
                  <a:lnTo>
                    <a:pt x="651" y="1096"/>
                  </a:lnTo>
                  <a:lnTo>
                    <a:pt x="654" y="1055"/>
                  </a:lnTo>
                  <a:lnTo>
                    <a:pt x="652" y="1018"/>
                  </a:lnTo>
                  <a:lnTo>
                    <a:pt x="647" y="984"/>
                  </a:lnTo>
                  <a:lnTo>
                    <a:pt x="638" y="953"/>
                  </a:lnTo>
                  <a:lnTo>
                    <a:pt x="620" y="920"/>
                  </a:lnTo>
                  <a:lnTo>
                    <a:pt x="594" y="886"/>
                  </a:lnTo>
                  <a:lnTo>
                    <a:pt x="561" y="854"/>
                  </a:lnTo>
                  <a:lnTo>
                    <a:pt x="523" y="822"/>
                  </a:lnTo>
                  <a:lnTo>
                    <a:pt x="482" y="789"/>
                  </a:lnTo>
                  <a:lnTo>
                    <a:pt x="438" y="755"/>
                  </a:lnTo>
                  <a:lnTo>
                    <a:pt x="392" y="721"/>
                  </a:lnTo>
                  <a:lnTo>
                    <a:pt x="348" y="686"/>
                  </a:lnTo>
                  <a:lnTo>
                    <a:pt x="303" y="648"/>
                  </a:lnTo>
                  <a:lnTo>
                    <a:pt x="261" y="607"/>
                  </a:lnTo>
                  <a:lnTo>
                    <a:pt x="222" y="564"/>
                  </a:lnTo>
                  <a:lnTo>
                    <a:pt x="186" y="516"/>
                  </a:lnTo>
                  <a:lnTo>
                    <a:pt x="156" y="465"/>
                  </a:lnTo>
                  <a:lnTo>
                    <a:pt x="129" y="411"/>
                  </a:lnTo>
                  <a:lnTo>
                    <a:pt x="109" y="356"/>
                  </a:lnTo>
                  <a:lnTo>
                    <a:pt x="90" y="301"/>
                  </a:lnTo>
                  <a:lnTo>
                    <a:pt x="75" y="245"/>
                  </a:lnTo>
                  <a:lnTo>
                    <a:pt x="60" y="189"/>
                  </a:lnTo>
                  <a:lnTo>
                    <a:pt x="46" y="137"/>
                  </a:lnTo>
                  <a:lnTo>
                    <a:pt x="33" y="88"/>
                  </a:lnTo>
                  <a:lnTo>
                    <a:pt x="17" y="4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</p:sp>
      </p:grp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57300" y="2286000"/>
            <a:ext cx="4800600" cy="36195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647796" y="2286000"/>
            <a:ext cx="4800600" cy="36195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4D819-9F07-4261-B09B-9E467E5D9002}" type="datetimeFigureOut">
              <a:rPr lang="en-US" dirty="0"/>
              <a:pPr/>
              <a:t>6/3/2024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p:extLst mod="1">
    <p:ext uri="{DCECCB84-F9BA-43D5-87BE-67443E8EF086}">
      <p15:sldGuideLst xmlns:p15="http://schemas.microsoft.com/office/powerpoint/2012/main" xmlns="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2728" y="381000"/>
            <a:ext cx="10172700" cy="149351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1678" y="2199633"/>
            <a:ext cx="4800600" cy="632529"/>
          </a:xfrm>
        </p:spPr>
        <p:txBody>
          <a:bodyPr anchor="b">
            <a:noAutofit/>
          </a:bodyPr>
          <a:lstStyle>
            <a:lvl1pPr marL="0" indent="0">
              <a:lnSpc>
                <a:spcPct val="100000"/>
              </a:lnSpc>
              <a:buNone/>
              <a:defRPr sz="1900" b="1" cap="all" spc="200" baseline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57300" y="2909102"/>
            <a:ext cx="4800600" cy="299639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33864" y="2199633"/>
            <a:ext cx="4800600" cy="632529"/>
          </a:xfrm>
        </p:spPr>
        <p:txBody>
          <a:bodyPr anchor="b">
            <a:noAutofit/>
          </a:bodyPr>
          <a:lstStyle>
            <a:lvl1pPr marL="0" indent="0">
              <a:lnSpc>
                <a:spcPct val="100000"/>
              </a:lnSpc>
              <a:buNone/>
              <a:defRPr sz="1900" b="1" cap="all" spc="200" baseline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33864" y="2909102"/>
            <a:ext cx="4800600" cy="299639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4D819-9F07-4261-B09B-9E467E5D9002}" type="datetimeFigureOut">
              <a:rPr lang="en-US" dirty="0"/>
              <a:pPr/>
              <a:t>6/3/2024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p:extLst mod="1">
    <p:ext uri="{DCECCB84-F9BA-43D5-87BE-67443E8EF086}">
      <p15:sldGuideLst xmlns:p15="http://schemas.microsoft.com/office/powerpoint/2012/main" xmlns="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4D819-9F07-4261-B09B-9E467E5D9002}" type="datetimeFigureOut">
              <a:rPr lang="en-US" dirty="0"/>
              <a:pPr/>
              <a:t>6/3/2024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4D819-9F07-4261-B09B-9E467E5D9002}" type="datetimeFigureOut">
              <a:rPr lang="en-US" dirty="0"/>
              <a:pPr/>
              <a:t>6/3/2024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Freeform 11"/>
          <p:cNvSpPr/>
          <p:nvPr/>
        </p:nvSpPr>
        <p:spPr bwMode="auto">
          <a:xfrm>
            <a:off x="7389812" y="0"/>
            <a:ext cx="4802188" cy="6858000"/>
          </a:xfrm>
          <a:custGeom>
            <a:avLst/>
            <a:gdLst/>
            <a:ahLst/>
            <a:cxnLst/>
            <a:rect l="0" t="0" r="r" b="b"/>
            <a:pathLst>
              <a:path w="3025" h="4320">
                <a:moveTo>
                  <a:pt x="0" y="0"/>
                </a:moveTo>
                <a:lnTo>
                  <a:pt x="3025" y="0"/>
                </a:lnTo>
                <a:lnTo>
                  <a:pt x="3025" y="4320"/>
                </a:lnTo>
                <a:lnTo>
                  <a:pt x="0" y="4320"/>
                </a:lnTo>
                <a:lnTo>
                  <a:pt x="3" y="4278"/>
                </a:lnTo>
                <a:lnTo>
                  <a:pt x="8" y="4243"/>
                </a:lnTo>
                <a:lnTo>
                  <a:pt x="14" y="4210"/>
                </a:lnTo>
                <a:lnTo>
                  <a:pt x="24" y="4183"/>
                </a:lnTo>
                <a:lnTo>
                  <a:pt x="34" y="4156"/>
                </a:lnTo>
                <a:lnTo>
                  <a:pt x="46" y="4133"/>
                </a:lnTo>
                <a:lnTo>
                  <a:pt x="58" y="4109"/>
                </a:lnTo>
                <a:lnTo>
                  <a:pt x="69" y="4087"/>
                </a:lnTo>
                <a:lnTo>
                  <a:pt x="80" y="4062"/>
                </a:lnTo>
                <a:lnTo>
                  <a:pt x="90" y="4036"/>
                </a:lnTo>
                <a:lnTo>
                  <a:pt x="99" y="4007"/>
                </a:lnTo>
                <a:lnTo>
                  <a:pt x="106" y="3976"/>
                </a:lnTo>
                <a:lnTo>
                  <a:pt x="111" y="3938"/>
                </a:lnTo>
                <a:lnTo>
                  <a:pt x="113" y="3895"/>
                </a:lnTo>
                <a:lnTo>
                  <a:pt x="111" y="3851"/>
                </a:lnTo>
                <a:lnTo>
                  <a:pt x="106" y="3815"/>
                </a:lnTo>
                <a:lnTo>
                  <a:pt x="99" y="3782"/>
                </a:lnTo>
                <a:lnTo>
                  <a:pt x="90" y="3752"/>
                </a:lnTo>
                <a:lnTo>
                  <a:pt x="80" y="3726"/>
                </a:lnTo>
                <a:lnTo>
                  <a:pt x="68" y="3702"/>
                </a:lnTo>
                <a:lnTo>
                  <a:pt x="56" y="3679"/>
                </a:lnTo>
                <a:lnTo>
                  <a:pt x="44" y="3655"/>
                </a:lnTo>
                <a:lnTo>
                  <a:pt x="33" y="3630"/>
                </a:lnTo>
                <a:lnTo>
                  <a:pt x="22" y="3604"/>
                </a:lnTo>
                <a:lnTo>
                  <a:pt x="13" y="3575"/>
                </a:lnTo>
                <a:lnTo>
                  <a:pt x="7" y="3542"/>
                </a:lnTo>
                <a:lnTo>
                  <a:pt x="1" y="3504"/>
                </a:lnTo>
                <a:lnTo>
                  <a:pt x="0" y="3461"/>
                </a:lnTo>
                <a:lnTo>
                  <a:pt x="1" y="3418"/>
                </a:lnTo>
                <a:lnTo>
                  <a:pt x="7" y="3380"/>
                </a:lnTo>
                <a:lnTo>
                  <a:pt x="13" y="3347"/>
                </a:lnTo>
                <a:lnTo>
                  <a:pt x="22" y="3319"/>
                </a:lnTo>
                <a:lnTo>
                  <a:pt x="33" y="3292"/>
                </a:lnTo>
                <a:lnTo>
                  <a:pt x="44" y="3267"/>
                </a:lnTo>
                <a:lnTo>
                  <a:pt x="56" y="3244"/>
                </a:lnTo>
                <a:lnTo>
                  <a:pt x="68" y="3222"/>
                </a:lnTo>
                <a:lnTo>
                  <a:pt x="80" y="3197"/>
                </a:lnTo>
                <a:lnTo>
                  <a:pt x="90" y="3171"/>
                </a:lnTo>
                <a:lnTo>
                  <a:pt x="99" y="3142"/>
                </a:lnTo>
                <a:lnTo>
                  <a:pt x="106" y="3109"/>
                </a:lnTo>
                <a:lnTo>
                  <a:pt x="111" y="3071"/>
                </a:lnTo>
                <a:lnTo>
                  <a:pt x="113" y="3028"/>
                </a:lnTo>
                <a:lnTo>
                  <a:pt x="111" y="2985"/>
                </a:lnTo>
                <a:lnTo>
                  <a:pt x="106" y="2947"/>
                </a:lnTo>
                <a:lnTo>
                  <a:pt x="99" y="2914"/>
                </a:lnTo>
                <a:lnTo>
                  <a:pt x="90" y="2885"/>
                </a:lnTo>
                <a:lnTo>
                  <a:pt x="80" y="2858"/>
                </a:lnTo>
                <a:lnTo>
                  <a:pt x="68" y="2834"/>
                </a:lnTo>
                <a:lnTo>
                  <a:pt x="44" y="2787"/>
                </a:lnTo>
                <a:lnTo>
                  <a:pt x="33" y="2763"/>
                </a:lnTo>
                <a:lnTo>
                  <a:pt x="22" y="2736"/>
                </a:lnTo>
                <a:lnTo>
                  <a:pt x="13" y="2707"/>
                </a:lnTo>
                <a:lnTo>
                  <a:pt x="7" y="2674"/>
                </a:lnTo>
                <a:lnTo>
                  <a:pt x="1" y="2637"/>
                </a:lnTo>
                <a:lnTo>
                  <a:pt x="0" y="2593"/>
                </a:lnTo>
                <a:lnTo>
                  <a:pt x="1" y="2550"/>
                </a:lnTo>
                <a:lnTo>
                  <a:pt x="7" y="2512"/>
                </a:lnTo>
                <a:lnTo>
                  <a:pt x="13" y="2479"/>
                </a:lnTo>
                <a:lnTo>
                  <a:pt x="22" y="2451"/>
                </a:lnTo>
                <a:lnTo>
                  <a:pt x="33" y="2424"/>
                </a:lnTo>
                <a:lnTo>
                  <a:pt x="44" y="2401"/>
                </a:lnTo>
                <a:lnTo>
                  <a:pt x="68" y="2354"/>
                </a:lnTo>
                <a:lnTo>
                  <a:pt x="80" y="2329"/>
                </a:lnTo>
                <a:lnTo>
                  <a:pt x="90" y="2303"/>
                </a:lnTo>
                <a:lnTo>
                  <a:pt x="99" y="2274"/>
                </a:lnTo>
                <a:lnTo>
                  <a:pt x="106" y="2241"/>
                </a:lnTo>
                <a:lnTo>
                  <a:pt x="111" y="2203"/>
                </a:lnTo>
                <a:lnTo>
                  <a:pt x="113" y="2159"/>
                </a:lnTo>
                <a:lnTo>
                  <a:pt x="111" y="2117"/>
                </a:lnTo>
                <a:lnTo>
                  <a:pt x="106" y="2079"/>
                </a:lnTo>
                <a:lnTo>
                  <a:pt x="99" y="2046"/>
                </a:lnTo>
                <a:lnTo>
                  <a:pt x="90" y="2017"/>
                </a:lnTo>
                <a:lnTo>
                  <a:pt x="80" y="1991"/>
                </a:lnTo>
                <a:lnTo>
                  <a:pt x="68" y="1966"/>
                </a:lnTo>
                <a:lnTo>
                  <a:pt x="56" y="1943"/>
                </a:lnTo>
                <a:lnTo>
                  <a:pt x="44" y="1919"/>
                </a:lnTo>
                <a:lnTo>
                  <a:pt x="33" y="1896"/>
                </a:lnTo>
                <a:lnTo>
                  <a:pt x="22" y="1869"/>
                </a:lnTo>
                <a:lnTo>
                  <a:pt x="13" y="1841"/>
                </a:lnTo>
                <a:lnTo>
                  <a:pt x="7" y="1807"/>
                </a:lnTo>
                <a:lnTo>
                  <a:pt x="1" y="1770"/>
                </a:lnTo>
                <a:lnTo>
                  <a:pt x="0" y="1727"/>
                </a:lnTo>
                <a:lnTo>
                  <a:pt x="1" y="1683"/>
                </a:lnTo>
                <a:lnTo>
                  <a:pt x="7" y="1646"/>
                </a:lnTo>
                <a:lnTo>
                  <a:pt x="13" y="1613"/>
                </a:lnTo>
                <a:lnTo>
                  <a:pt x="22" y="1583"/>
                </a:lnTo>
                <a:lnTo>
                  <a:pt x="33" y="1557"/>
                </a:lnTo>
                <a:lnTo>
                  <a:pt x="44" y="1533"/>
                </a:lnTo>
                <a:lnTo>
                  <a:pt x="56" y="1509"/>
                </a:lnTo>
                <a:lnTo>
                  <a:pt x="68" y="1486"/>
                </a:lnTo>
                <a:lnTo>
                  <a:pt x="80" y="1461"/>
                </a:lnTo>
                <a:lnTo>
                  <a:pt x="90" y="1435"/>
                </a:lnTo>
                <a:lnTo>
                  <a:pt x="99" y="1406"/>
                </a:lnTo>
                <a:lnTo>
                  <a:pt x="106" y="1373"/>
                </a:lnTo>
                <a:lnTo>
                  <a:pt x="111" y="1335"/>
                </a:lnTo>
                <a:lnTo>
                  <a:pt x="113" y="1292"/>
                </a:lnTo>
                <a:lnTo>
                  <a:pt x="111" y="1249"/>
                </a:lnTo>
                <a:lnTo>
                  <a:pt x="106" y="1211"/>
                </a:lnTo>
                <a:lnTo>
                  <a:pt x="99" y="1178"/>
                </a:lnTo>
                <a:lnTo>
                  <a:pt x="90" y="1149"/>
                </a:lnTo>
                <a:lnTo>
                  <a:pt x="80" y="1123"/>
                </a:lnTo>
                <a:lnTo>
                  <a:pt x="68" y="1098"/>
                </a:lnTo>
                <a:lnTo>
                  <a:pt x="56" y="1076"/>
                </a:lnTo>
                <a:lnTo>
                  <a:pt x="44" y="1053"/>
                </a:lnTo>
                <a:lnTo>
                  <a:pt x="33" y="1028"/>
                </a:lnTo>
                <a:lnTo>
                  <a:pt x="22" y="1001"/>
                </a:lnTo>
                <a:lnTo>
                  <a:pt x="13" y="973"/>
                </a:lnTo>
                <a:lnTo>
                  <a:pt x="7" y="940"/>
                </a:lnTo>
                <a:lnTo>
                  <a:pt x="1" y="902"/>
                </a:lnTo>
                <a:lnTo>
                  <a:pt x="0" y="859"/>
                </a:lnTo>
                <a:lnTo>
                  <a:pt x="1" y="816"/>
                </a:lnTo>
                <a:lnTo>
                  <a:pt x="7" y="778"/>
                </a:lnTo>
                <a:lnTo>
                  <a:pt x="13" y="745"/>
                </a:lnTo>
                <a:lnTo>
                  <a:pt x="22" y="716"/>
                </a:lnTo>
                <a:lnTo>
                  <a:pt x="33" y="690"/>
                </a:lnTo>
                <a:lnTo>
                  <a:pt x="44" y="665"/>
                </a:lnTo>
                <a:lnTo>
                  <a:pt x="56" y="641"/>
                </a:lnTo>
                <a:lnTo>
                  <a:pt x="68" y="618"/>
                </a:lnTo>
                <a:lnTo>
                  <a:pt x="80" y="594"/>
                </a:lnTo>
                <a:lnTo>
                  <a:pt x="90" y="568"/>
                </a:lnTo>
                <a:lnTo>
                  <a:pt x="99" y="538"/>
                </a:lnTo>
                <a:lnTo>
                  <a:pt x="106" y="505"/>
                </a:lnTo>
                <a:lnTo>
                  <a:pt x="111" y="469"/>
                </a:lnTo>
                <a:lnTo>
                  <a:pt x="113" y="424"/>
                </a:lnTo>
                <a:lnTo>
                  <a:pt x="111" y="382"/>
                </a:lnTo>
                <a:lnTo>
                  <a:pt x="106" y="344"/>
                </a:lnTo>
                <a:lnTo>
                  <a:pt x="99" y="313"/>
                </a:lnTo>
                <a:lnTo>
                  <a:pt x="90" y="284"/>
                </a:lnTo>
                <a:lnTo>
                  <a:pt x="80" y="258"/>
                </a:lnTo>
                <a:lnTo>
                  <a:pt x="69" y="233"/>
                </a:lnTo>
                <a:lnTo>
                  <a:pt x="58" y="211"/>
                </a:lnTo>
                <a:lnTo>
                  <a:pt x="46" y="187"/>
                </a:lnTo>
                <a:lnTo>
                  <a:pt x="34" y="164"/>
                </a:lnTo>
                <a:lnTo>
                  <a:pt x="24" y="137"/>
                </a:lnTo>
                <a:lnTo>
                  <a:pt x="14" y="110"/>
                </a:lnTo>
                <a:lnTo>
                  <a:pt x="8" y="77"/>
                </a:lnTo>
                <a:lnTo>
                  <a:pt x="3" y="42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37884" y="457199"/>
            <a:ext cx="3092115" cy="1196671"/>
          </a:xfrm>
        </p:spPr>
        <p:txBody>
          <a:bodyPr anchor="b">
            <a:normAutofit/>
          </a:bodyPr>
          <a:lstStyle>
            <a:lvl1pPr>
              <a:lnSpc>
                <a:spcPct val="100000"/>
              </a:lnSpc>
              <a:defRPr sz="1900" b="1" i="0" cap="all" spc="300" baseline="0">
                <a:solidFill>
                  <a:schemeClr val="accent1"/>
                </a:solidFill>
                <a:latin typeface="+mn-lt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5051" y="920377"/>
            <a:ext cx="6158418" cy="498512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37885" y="1741336"/>
            <a:ext cx="3092115" cy="4164164"/>
          </a:xfrm>
        </p:spPr>
        <p:txBody>
          <a:bodyPr/>
          <a:lstStyle>
            <a:lvl1pPr marL="0" indent="0">
              <a:lnSpc>
                <a:spcPct val="120000"/>
              </a:lnSpc>
              <a:spcBef>
                <a:spcPts val="1200"/>
              </a:spcBef>
              <a:buNone/>
              <a:defRPr sz="1600" baseline="0">
                <a:solidFill>
                  <a:schemeClr val="bg2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65051" y="6375679"/>
            <a:ext cx="1233355" cy="348462"/>
          </a:xfrm>
        </p:spPr>
        <p:txBody>
          <a:bodyPr/>
          <a:lstStyle/>
          <a:p>
            <a:fld id="{9334D819-9F07-4261-B09B-9E467E5D9002}" type="datetimeFigureOut">
              <a:rPr lang="en-US" dirty="0"/>
              <a:pPr/>
              <a:t>6/3/2024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103620" y="6375679"/>
            <a:ext cx="3482179" cy="345796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691014" y="6375679"/>
            <a:ext cx="1232456" cy="345796"/>
          </a:xfrm>
        </p:spPr>
        <p:txBody>
          <a:bodyPr/>
          <a:lstStyle/>
          <a:p>
            <a:fld id="{71766878-3199-4EAB-94E7-2D6D11070E14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  <p:extLst mod="1">
    <p:ext uri="{DCECCB84-F9BA-43D5-87BE-67443E8EF086}">
      <p15:sldGuideLst xmlns:p15="http://schemas.microsoft.com/office/powerpoint/2012/main" xmlns="">
        <p15:guide id="1" orient="horz" pos="696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83464" y="0"/>
            <a:ext cx="7355585" cy="6857999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>
            <a:off x="7389812" y="0"/>
            <a:ext cx="4802188" cy="6858000"/>
          </a:xfrm>
          <a:custGeom>
            <a:avLst/>
            <a:gdLst/>
            <a:ahLst/>
            <a:cxnLst/>
            <a:rect l="0" t="0" r="r" b="b"/>
            <a:pathLst>
              <a:path w="3025" h="4320">
                <a:moveTo>
                  <a:pt x="0" y="0"/>
                </a:moveTo>
                <a:lnTo>
                  <a:pt x="3025" y="0"/>
                </a:lnTo>
                <a:lnTo>
                  <a:pt x="3025" y="4320"/>
                </a:lnTo>
                <a:lnTo>
                  <a:pt x="0" y="4320"/>
                </a:lnTo>
                <a:lnTo>
                  <a:pt x="3" y="4278"/>
                </a:lnTo>
                <a:lnTo>
                  <a:pt x="8" y="4243"/>
                </a:lnTo>
                <a:lnTo>
                  <a:pt x="14" y="4210"/>
                </a:lnTo>
                <a:lnTo>
                  <a:pt x="24" y="4183"/>
                </a:lnTo>
                <a:lnTo>
                  <a:pt x="34" y="4156"/>
                </a:lnTo>
                <a:lnTo>
                  <a:pt x="46" y="4133"/>
                </a:lnTo>
                <a:lnTo>
                  <a:pt x="58" y="4109"/>
                </a:lnTo>
                <a:lnTo>
                  <a:pt x="69" y="4087"/>
                </a:lnTo>
                <a:lnTo>
                  <a:pt x="80" y="4062"/>
                </a:lnTo>
                <a:lnTo>
                  <a:pt x="90" y="4036"/>
                </a:lnTo>
                <a:lnTo>
                  <a:pt x="99" y="4007"/>
                </a:lnTo>
                <a:lnTo>
                  <a:pt x="106" y="3976"/>
                </a:lnTo>
                <a:lnTo>
                  <a:pt x="111" y="3938"/>
                </a:lnTo>
                <a:lnTo>
                  <a:pt x="113" y="3895"/>
                </a:lnTo>
                <a:lnTo>
                  <a:pt x="111" y="3851"/>
                </a:lnTo>
                <a:lnTo>
                  <a:pt x="106" y="3815"/>
                </a:lnTo>
                <a:lnTo>
                  <a:pt x="99" y="3782"/>
                </a:lnTo>
                <a:lnTo>
                  <a:pt x="90" y="3752"/>
                </a:lnTo>
                <a:lnTo>
                  <a:pt x="80" y="3726"/>
                </a:lnTo>
                <a:lnTo>
                  <a:pt x="68" y="3702"/>
                </a:lnTo>
                <a:lnTo>
                  <a:pt x="56" y="3679"/>
                </a:lnTo>
                <a:lnTo>
                  <a:pt x="44" y="3655"/>
                </a:lnTo>
                <a:lnTo>
                  <a:pt x="33" y="3630"/>
                </a:lnTo>
                <a:lnTo>
                  <a:pt x="22" y="3604"/>
                </a:lnTo>
                <a:lnTo>
                  <a:pt x="13" y="3575"/>
                </a:lnTo>
                <a:lnTo>
                  <a:pt x="7" y="3542"/>
                </a:lnTo>
                <a:lnTo>
                  <a:pt x="1" y="3504"/>
                </a:lnTo>
                <a:lnTo>
                  <a:pt x="0" y="3461"/>
                </a:lnTo>
                <a:lnTo>
                  <a:pt x="1" y="3418"/>
                </a:lnTo>
                <a:lnTo>
                  <a:pt x="7" y="3380"/>
                </a:lnTo>
                <a:lnTo>
                  <a:pt x="13" y="3347"/>
                </a:lnTo>
                <a:lnTo>
                  <a:pt x="22" y="3319"/>
                </a:lnTo>
                <a:lnTo>
                  <a:pt x="33" y="3292"/>
                </a:lnTo>
                <a:lnTo>
                  <a:pt x="44" y="3267"/>
                </a:lnTo>
                <a:lnTo>
                  <a:pt x="56" y="3244"/>
                </a:lnTo>
                <a:lnTo>
                  <a:pt x="68" y="3222"/>
                </a:lnTo>
                <a:lnTo>
                  <a:pt x="80" y="3197"/>
                </a:lnTo>
                <a:lnTo>
                  <a:pt x="90" y="3171"/>
                </a:lnTo>
                <a:lnTo>
                  <a:pt x="99" y="3142"/>
                </a:lnTo>
                <a:lnTo>
                  <a:pt x="106" y="3109"/>
                </a:lnTo>
                <a:lnTo>
                  <a:pt x="111" y="3071"/>
                </a:lnTo>
                <a:lnTo>
                  <a:pt x="113" y="3028"/>
                </a:lnTo>
                <a:lnTo>
                  <a:pt x="111" y="2985"/>
                </a:lnTo>
                <a:lnTo>
                  <a:pt x="106" y="2947"/>
                </a:lnTo>
                <a:lnTo>
                  <a:pt x="99" y="2914"/>
                </a:lnTo>
                <a:lnTo>
                  <a:pt x="90" y="2885"/>
                </a:lnTo>
                <a:lnTo>
                  <a:pt x="80" y="2858"/>
                </a:lnTo>
                <a:lnTo>
                  <a:pt x="68" y="2834"/>
                </a:lnTo>
                <a:lnTo>
                  <a:pt x="44" y="2787"/>
                </a:lnTo>
                <a:lnTo>
                  <a:pt x="33" y="2763"/>
                </a:lnTo>
                <a:lnTo>
                  <a:pt x="22" y="2736"/>
                </a:lnTo>
                <a:lnTo>
                  <a:pt x="13" y="2707"/>
                </a:lnTo>
                <a:lnTo>
                  <a:pt x="7" y="2674"/>
                </a:lnTo>
                <a:lnTo>
                  <a:pt x="1" y="2637"/>
                </a:lnTo>
                <a:lnTo>
                  <a:pt x="0" y="2593"/>
                </a:lnTo>
                <a:lnTo>
                  <a:pt x="1" y="2550"/>
                </a:lnTo>
                <a:lnTo>
                  <a:pt x="7" y="2512"/>
                </a:lnTo>
                <a:lnTo>
                  <a:pt x="13" y="2479"/>
                </a:lnTo>
                <a:lnTo>
                  <a:pt x="22" y="2451"/>
                </a:lnTo>
                <a:lnTo>
                  <a:pt x="33" y="2424"/>
                </a:lnTo>
                <a:lnTo>
                  <a:pt x="44" y="2401"/>
                </a:lnTo>
                <a:lnTo>
                  <a:pt x="68" y="2354"/>
                </a:lnTo>
                <a:lnTo>
                  <a:pt x="80" y="2329"/>
                </a:lnTo>
                <a:lnTo>
                  <a:pt x="90" y="2303"/>
                </a:lnTo>
                <a:lnTo>
                  <a:pt x="99" y="2274"/>
                </a:lnTo>
                <a:lnTo>
                  <a:pt x="106" y="2241"/>
                </a:lnTo>
                <a:lnTo>
                  <a:pt x="111" y="2203"/>
                </a:lnTo>
                <a:lnTo>
                  <a:pt x="113" y="2159"/>
                </a:lnTo>
                <a:lnTo>
                  <a:pt x="111" y="2117"/>
                </a:lnTo>
                <a:lnTo>
                  <a:pt x="106" y="2079"/>
                </a:lnTo>
                <a:lnTo>
                  <a:pt x="99" y="2046"/>
                </a:lnTo>
                <a:lnTo>
                  <a:pt x="90" y="2017"/>
                </a:lnTo>
                <a:lnTo>
                  <a:pt x="80" y="1991"/>
                </a:lnTo>
                <a:lnTo>
                  <a:pt x="68" y="1966"/>
                </a:lnTo>
                <a:lnTo>
                  <a:pt x="56" y="1943"/>
                </a:lnTo>
                <a:lnTo>
                  <a:pt x="44" y="1919"/>
                </a:lnTo>
                <a:lnTo>
                  <a:pt x="33" y="1896"/>
                </a:lnTo>
                <a:lnTo>
                  <a:pt x="22" y="1869"/>
                </a:lnTo>
                <a:lnTo>
                  <a:pt x="13" y="1841"/>
                </a:lnTo>
                <a:lnTo>
                  <a:pt x="7" y="1807"/>
                </a:lnTo>
                <a:lnTo>
                  <a:pt x="1" y="1770"/>
                </a:lnTo>
                <a:lnTo>
                  <a:pt x="0" y="1727"/>
                </a:lnTo>
                <a:lnTo>
                  <a:pt x="1" y="1683"/>
                </a:lnTo>
                <a:lnTo>
                  <a:pt x="7" y="1646"/>
                </a:lnTo>
                <a:lnTo>
                  <a:pt x="13" y="1613"/>
                </a:lnTo>
                <a:lnTo>
                  <a:pt x="22" y="1583"/>
                </a:lnTo>
                <a:lnTo>
                  <a:pt x="33" y="1557"/>
                </a:lnTo>
                <a:lnTo>
                  <a:pt x="44" y="1533"/>
                </a:lnTo>
                <a:lnTo>
                  <a:pt x="56" y="1509"/>
                </a:lnTo>
                <a:lnTo>
                  <a:pt x="68" y="1486"/>
                </a:lnTo>
                <a:lnTo>
                  <a:pt x="80" y="1461"/>
                </a:lnTo>
                <a:lnTo>
                  <a:pt x="90" y="1435"/>
                </a:lnTo>
                <a:lnTo>
                  <a:pt x="99" y="1406"/>
                </a:lnTo>
                <a:lnTo>
                  <a:pt x="106" y="1373"/>
                </a:lnTo>
                <a:lnTo>
                  <a:pt x="111" y="1335"/>
                </a:lnTo>
                <a:lnTo>
                  <a:pt x="113" y="1292"/>
                </a:lnTo>
                <a:lnTo>
                  <a:pt x="111" y="1249"/>
                </a:lnTo>
                <a:lnTo>
                  <a:pt x="106" y="1211"/>
                </a:lnTo>
                <a:lnTo>
                  <a:pt x="99" y="1178"/>
                </a:lnTo>
                <a:lnTo>
                  <a:pt x="90" y="1149"/>
                </a:lnTo>
                <a:lnTo>
                  <a:pt x="80" y="1123"/>
                </a:lnTo>
                <a:lnTo>
                  <a:pt x="68" y="1098"/>
                </a:lnTo>
                <a:lnTo>
                  <a:pt x="56" y="1076"/>
                </a:lnTo>
                <a:lnTo>
                  <a:pt x="44" y="1053"/>
                </a:lnTo>
                <a:lnTo>
                  <a:pt x="33" y="1028"/>
                </a:lnTo>
                <a:lnTo>
                  <a:pt x="22" y="1001"/>
                </a:lnTo>
                <a:lnTo>
                  <a:pt x="13" y="973"/>
                </a:lnTo>
                <a:lnTo>
                  <a:pt x="7" y="940"/>
                </a:lnTo>
                <a:lnTo>
                  <a:pt x="1" y="902"/>
                </a:lnTo>
                <a:lnTo>
                  <a:pt x="0" y="859"/>
                </a:lnTo>
                <a:lnTo>
                  <a:pt x="1" y="816"/>
                </a:lnTo>
                <a:lnTo>
                  <a:pt x="7" y="778"/>
                </a:lnTo>
                <a:lnTo>
                  <a:pt x="13" y="745"/>
                </a:lnTo>
                <a:lnTo>
                  <a:pt x="22" y="716"/>
                </a:lnTo>
                <a:lnTo>
                  <a:pt x="33" y="690"/>
                </a:lnTo>
                <a:lnTo>
                  <a:pt x="44" y="665"/>
                </a:lnTo>
                <a:lnTo>
                  <a:pt x="56" y="641"/>
                </a:lnTo>
                <a:lnTo>
                  <a:pt x="68" y="618"/>
                </a:lnTo>
                <a:lnTo>
                  <a:pt x="80" y="594"/>
                </a:lnTo>
                <a:lnTo>
                  <a:pt x="90" y="568"/>
                </a:lnTo>
                <a:lnTo>
                  <a:pt x="99" y="538"/>
                </a:lnTo>
                <a:lnTo>
                  <a:pt x="106" y="505"/>
                </a:lnTo>
                <a:lnTo>
                  <a:pt x="111" y="469"/>
                </a:lnTo>
                <a:lnTo>
                  <a:pt x="113" y="424"/>
                </a:lnTo>
                <a:lnTo>
                  <a:pt x="111" y="382"/>
                </a:lnTo>
                <a:lnTo>
                  <a:pt x="106" y="344"/>
                </a:lnTo>
                <a:lnTo>
                  <a:pt x="99" y="313"/>
                </a:lnTo>
                <a:lnTo>
                  <a:pt x="90" y="284"/>
                </a:lnTo>
                <a:lnTo>
                  <a:pt x="80" y="258"/>
                </a:lnTo>
                <a:lnTo>
                  <a:pt x="69" y="233"/>
                </a:lnTo>
                <a:lnTo>
                  <a:pt x="58" y="211"/>
                </a:lnTo>
                <a:lnTo>
                  <a:pt x="46" y="187"/>
                </a:lnTo>
                <a:lnTo>
                  <a:pt x="34" y="164"/>
                </a:lnTo>
                <a:lnTo>
                  <a:pt x="24" y="137"/>
                </a:lnTo>
                <a:lnTo>
                  <a:pt x="14" y="110"/>
                </a:lnTo>
                <a:lnTo>
                  <a:pt x="8" y="77"/>
                </a:lnTo>
                <a:lnTo>
                  <a:pt x="3" y="42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12" name="Rectangle 11"/>
          <p:cNvSpPr/>
          <p:nvPr/>
        </p:nvSpPr>
        <p:spPr>
          <a:xfrm>
            <a:off x="0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37883" y="457200"/>
            <a:ext cx="3092117" cy="1196670"/>
          </a:xfrm>
        </p:spPr>
        <p:txBody>
          <a:bodyPr anchor="b">
            <a:normAutofit/>
          </a:bodyPr>
          <a:lstStyle>
            <a:lvl1pPr>
              <a:lnSpc>
                <a:spcPct val="100000"/>
              </a:lnSpc>
              <a:defRPr sz="1900" b="1" i="0" spc="300" baseline="0">
                <a:solidFill>
                  <a:schemeClr val="accent1"/>
                </a:solidFill>
                <a:latin typeface="+mn-lt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37883" y="1741336"/>
            <a:ext cx="3092117" cy="4164164"/>
          </a:xfrm>
        </p:spPr>
        <p:txBody>
          <a:bodyPr/>
          <a:lstStyle>
            <a:lvl1pPr marL="0" indent="0">
              <a:lnSpc>
                <a:spcPct val="120000"/>
              </a:lnSpc>
              <a:spcBef>
                <a:spcPts val="1200"/>
              </a:spcBef>
              <a:buNone/>
              <a:defRPr sz="1600" baseline="0">
                <a:solidFill>
                  <a:schemeClr val="bg2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65950" y="6375679"/>
            <a:ext cx="1232456" cy="348462"/>
          </a:xfrm>
        </p:spPr>
        <p:txBody>
          <a:bodyPr/>
          <a:lstStyle/>
          <a:p>
            <a:fld id="{9334D819-9F07-4261-B09B-9E467E5D9002}" type="datetimeFigureOut">
              <a:rPr lang="en-US" dirty="0"/>
              <a:pPr/>
              <a:t>6/3/2024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103621" y="6375679"/>
            <a:ext cx="3482178" cy="345796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687568" y="6375679"/>
            <a:ext cx="1234440" cy="345796"/>
          </a:xfrm>
        </p:spPr>
        <p:txBody>
          <a:bodyPr/>
          <a:lstStyle/>
          <a:p>
            <a:fld id="{71766878-3199-4EAB-94E7-2D6D11070E14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51678" y="382385"/>
            <a:ext cx="10178322" cy="149213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1678" y="2286001"/>
            <a:ext cx="10178322" cy="359359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251678" y="6375679"/>
            <a:ext cx="2329722" cy="34846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9334D819-9F07-4261-B09B-9E467E5D9002}" type="datetimeFigureOut">
              <a:rPr lang="en-US" dirty="0"/>
              <a:pPr/>
              <a:t>6/3/2024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75679"/>
            <a:ext cx="4114800" cy="3457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1" y="6375679"/>
            <a:ext cx="2819399" cy="3457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71766878-3199-4EAB-94E7-2D6D11070E14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1" name="Freeform 6"/>
          <p:cNvSpPr/>
          <p:nvPr/>
        </p:nvSpPr>
        <p:spPr bwMode="auto">
          <a:xfrm>
            <a:off x="0" y="0"/>
            <a:ext cx="885825" cy="6858000"/>
          </a:xfrm>
          <a:custGeom>
            <a:avLst/>
            <a:gdLst/>
            <a:ahLst/>
            <a:cxnLst/>
            <a:rect l="0" t="0" r="r" b="b"/>
            <a:pathLst>
              <a:path w="558" h="4320">
                <a:moveTo>
                  <a:pt x="0" y="0"/>
                </a:moveTo>
                <a:lnTo>
                  <a:pt x="447" y="0"/>
                </a:lnTo>
                <a:lnTo>
                  <a:pt x="448" y="43"/>
                </a:lnTo>
                <a:lnTo>
                  <a:pt x="453" y="81"/>
                </a:lnTo>
                <a:lnTo>
                  <a:pt x="460" y="114"/>
                </a:lnTo>
                <a:lnTo>
                  <a:pt x="469" y="143"/>
                </a:lnTo>
                <a:lnTo>
                  <a:pt x="479" y="169"/>
                </a:lnTo>
                <a:lnTo>
                  <a:pt x="491" y="192"/>
                </a:lnTo>
                <a:lnTo>
                  <a:pt x="503" y="216"/>
                </a:lnTo>
                <a:lnTo>
                  <a:pt x="515" y="240"/>
                </a:lnTo>
                <a:lnTo>
                  <a:pt x="525" y="263"/>
                </a:lnTo>
                <a:lnTo>
                  <a:pt x="535" y="289"/>
                </a:lnTo>
                <a:lnTo>
                  <a:pt x="545" y="318"/>
                </a:lnTo>
                <a:lnTo>
                  <a:pt x="552" y="351"/>
                </a:lnTo>
                <a:lnTo>
                  <a:pt x="556" y="389"/>
                </a:lnTo>
                <a:lnTo>
                  <a:pt x="558" y="432"/>
                </a:lnTo>
                <a:lnTo>
                  <a:pt x="556" y="475"/>
                </a:lnTo>
                <a:lnTo>
                  <a:pt x="552" y="513"/>
                </a:lnTo>
                <a:lnTo>
                  <a:pt x="545" y="546"/>
                </a:lnTo>
                <a:lnTo>
                  <a:pt x="535" y="575"/>
                </a:lnTo>
                <a:lnTo>
                  <a:pt x="525" y="601"/>
                </a:lnTo>
                <a:lnTo>
                  <a:pt x="515" y="624"/>
                </a:lnTo>
                <a:lnTo>
                  <a:pt x="503" y="648"/>
                </a:lnTo>
                <a:lnTo>
                  <a:pt x="491" y="672"/>
                </a:lnTo>
                <a:lnTo>
                  <a:pt x="479" y="695"/>
                </a:lnTo>
                <a:lnTo>
                  <a:pt x="469" y="721"/>
                </a:lnTo>
                <a:lnTo>
                  <a:pt x="460" y="750"/>
                </a:lnTo>
                <a:lnTo>
                  <a:pt x="453" y="783"/>
                </a:lnTo>
                <a:lnTo>
                  <a:pt x="448" y="821"/>
                </a:lnTo>
                <a:lnTo>
                  <a:pt x="447" y="864"/>
                </a:lnTo>
                <a:lnTo>
                  <a:pt x="448" y="907"/>
                </a:lnTo>
                <a:lnTo>
                  <a:pt x="453" y="945"/>
                </a:lnTo>
                <a:lnTo>
                  <a:pt x="460" y="978"/>
                </a:lnTo>
                <a:lnTo>
                  <a:pt x="469" y="1007"/>
                </a:lnTo>
                <a:lnTo>
                  <a:pt x="479" y="1033"/>
                </a:lnTo>
                <a:lnTo>
                  <a:pt x="491" y="1056"/>
                </a:lnTo>
                <a:lnTo>
                  <a:pt x="503" y="1080"/>
                </a:lnTo>
                <a:lnTo>
                  <a:pt x="515" y="1104"/>
                </a:lnTo>
                <a:lnTo>
                  <a:pt x="525" y="1127"/>
                </a:lnTo>
                <a:lnTo>
                  <a:pt x="535" y="1153"/>
                </a:lnTo>
                <a:lnTo>
                  <a:pt x="545" y="1182"/>
                </a:lnTo>
                <a:lnTo>
                  <a:pt x="552" y="1215"/>
                </a:lnTo>
                <a:lnTo>
                  <a:pt x="556" y="1253"/>
                </a:lnTo>
                <a:lnTo>
                  <a:pt x="558" y="1296"/>
                </a:lnTo>
                <a:lnTo>
                  <a:pt x="556" y="1339"/>
                </a:lnTo>
                <a:lnTo>
                  <a:pt x="552" y="1377"/>
                </a:lnTo>
                <a:lnTo>
                  <a:pt x="545" y="1410"/>
                </a:lnTo>
                <a:lnTo>
                  <a:pt x="535" y="1439"/>
                </a:lnTo>
                <a:lnTo>
                  <a:pt x="525" y="1465"/>
                </a:lnTo>
                <a:lnTo>
                  <a:pt x="515" y="1488"/>
                </a:lnTo>
                <a:lnTo>
                  <a:pt x="503" y="1512"/>
                </a:lnTo>
                <a:lnTo>
                  <a:pt x="491" y="1536"/>
                </a:lnTo>
                <a:lnTo>
                  <a:pt x="479" y="1559"/>
                </a:lnTo>
                <a:lnTo>
                  <a:pt x="469" y="1585"/>
                </a:lnTo>
                <a:lnTo>
                  <a:pt x="460" y="1614"/>
                </a:lnTo>
                <a:lnTo>
                  <a:pt x="453" y="1647"/>
                </a:lnTo>
                <a:lnTo>
                  <a:pt x="448" y="1685"/>
                </a:lnTo>
                <a:lnTo>
                  <a:pt x="447" y="1728"/>
                </a:lnTo>
                <a:lnTo>
                  <a:pt x="448" y="1771"/>
                </a:lnTo>
                <a:lnTo>
                  <a:pt x="453" y="1809"/>
                </a:lnTo>
                <a:lnTo>
                  <a:pt x="460" y="1842"/>
                </a:lnTo>
                <a:lnTo>
                  <a:pt x="469" y="1871"/>
                </a:lnTo>
                <a:lnTo>
                  <a:pt x="479" y="1897"/>
                </a:lnTo>
                <a:lnTo>
                  <a:pt x="491" y="1920"/>
                </a:lnTo>
                <a:lnTo>
                  <a:pt x="503" y="1944"/>
                </a:lnTo>
                <a:lnTo>
                  <a:pt x="515" y="1968"/>
                </a:lnTo>
                <a:lnTo>
                  <a:pt x="525" y="1991"/>
                </a:lnTo>
                <a:lnTo>
                  <a:pt x="535" y="2017"/>
                </a:lnTo>
                <a:lnTo>
                  <a:pt x="545" y="2046"/>
                </a:lnTo>
                <a:lnTo>
                  <a:pt x="552" y="2079"/>
                </a:lnTo>
                <a:lnTo>
                  <a:pt x="556" y="2117"/>
                </a:lnTo>
                <a:lnTo>
                  <a:pt x="558" y="2159"/>
                </a:lnTo>
                <a:lnTo>
                  <a:pt x="556" y="2203"/>
                </a:lnTo>
                <a:lnTo>
                  <a:pt x="552" y="2241"/>
                </a:lnTo>
                <a:lnTo>
                  <a:pt x="545" y="2274"/>
                </a:lnTo>
                <a:lnTo>
                  <a:pt x="535" y="2303"/>
                </a:lnTo>
                <a:lnTo>
                  <a:pt x="525" y="2329"/>
                </a:lnTo>
                <a:lnTo>
                  <a:pt x="515" y="2352"/>
                </a:lnTo>
                <a:lnTo>
                  <a:pt x="503" y="2376"/>
                </a:lnTo>
                <a:lnTo>
                  <a:pt x="491" y="2400"/>
                </a:lnTo>
                <a:lnTo>
                  <a:pt x="479" y="2423"/>
                </a:lnTo>
                <a:lnTo>
                  <a:pt x="469" y="2449"/>
                </a:lnTo>
                <a:lnTo>
                  <a:pt x="460" y="2478"/>
                </a:lnTo>
                <a:lnTo>
                  <a:pt x="453" y="2511"/>
                </a:lnTo>
                <a:lnTo>
                  <a:pt x="448" y="2549"/>
                </a:lnTo>
                <a:lnTo>
                  <a:pt x="447" y="2592"/>
                </a:lnTo>
                <a:lnTo>
                  <a:pt x="448" y="2635"/>
                </a:lnTo>
                <a:lnTo>
                  <a:pt x="453" y="2673"/>
                </a:lnTo>
                <a:lnTo>
                  <a:pt x="460" y="2706"/>
                </a:lnTo>
                <a:lnTo>
                  <a:pt x="469" y="2735"/>
                </a:lnTo>
                <a:lnTo>
                  <a:pt x="479" y="2761"/>
                </a:lnTo>
                <a:lnTo>
                  <a:pt x="491" y="2784"/>
                </a:lnTo>
                <a:lnTo>
                  <a:pt x="515" y="2832"/>
                </a:lnTo>
                <a:lnTo>
                  <a:pt x="525" y="2855"/>
                </a:lnTo>
                <a:lnTo>
                  <a:pt x="535" y="2881"/>
                </a:lnTo>
                <a:lnTo>
                  <a:pt x="545" y="2910"/>
                </a:lnTo>
                <a:lnTo>
                  <a:pt x="552" y="2943"/>
                </a:lnTo>
                <a:lnTo>
                  <a:pt x="556" y="2981"/>
                </a:lnTo>
                <a:lnTo>
                  <a:pt x="558" y="3024"/>
                </a:lnTo>
                <a:lnTo>
                  <a:pt x="556" y="3067"/>
                </a:lnTo>
                <a:lnTo>
                  <a:pt x="552" y="3105"/>
                </a:lnTo>
                <a:lnTo>
                  <a:pt x="545" y="3138"/>
                </a:lnTo>
                <a:lnTo>
                  <a:pt x="535" y="3167"/>
                </a:lnTo>
                <a:lnTo>
                  <a:pt x="525" y="3193"/>
                </a:lnTo>
                <a:lnTo>
                  <a:pt x="515" y="3216"/>
                </a:lnTo>
                <a:lnTo>
                  <a:pt x="503" y="3240"/>
                </a:lnTo>
                <a:lnTo>
                  <a:pt x="491" y="3264"/>
                </a:lnTo>
                <a:lnTo>
                  <a:pt x="479" y="3287"/>
                </a:lnTo>
                <a:lnTo>
                  <a:pt x="469" y="3313"/>
                </a:lnTo>
                <a:lnTo>
                  <a:pt x="460" y="3342"/>
                </a:lnTo>
                <a:lnTo>
                  <a:pt x="453" y="3375"/>
                </a:lnTo>
                <a:lnTo>
                  <a:pt x="448" y="3413"/>
                </a:lnTo>
                <a:lnTo>
                  <a:pt x="447" y="3456"/>
                </a:lnTo>
                <a:lnTo>
                  <a:pt x="448" y="3499"/>
                </a:lnTo>
                <a:lnTo>
                  <a:pt x="453" y="3537"/>
                </a:lnTo>
                <a:lnTo>
                  <a:pt x="460" y="3570"/>
                </a:lnTo>
                <a:lnTo>
                  <a:pt x="469" y="3599"/>
                </a:lnTo>
                <a:lnTo>
                  <a:pt x="479" y="3625"/>
                </a:lnTo>
                <a:lnTo>
                  <a:pt x="491" y="3648"/>
                </a:lnTo>
                <a:lnTo>
                  <a:pt x="503" y="3672"/>
                </a:lnTo>
                <a:lnTo>
                  <a:pt x="515" y="3696"/>
                </a:lnTo>
                <a:lnTo>
                  <a:pt x="525" y="3719"/>
                </a:lnTo>
                <a:lnTo>
                  <a:pt x="535" y="3745"/>
                </a:lnTo>
                <a:lnTo>
                  <a:pt x="545" y="3774"/>
                </a:lnTo>
                <a:lnTo>
                  <a:pt x="552" y="3807"/>
                </a:lnTo>
                <a:lnTo>
                  <a:pt x="556" y="3845"/>
                </a:lnTo>
                <a:lnTo>
                  <a:pt x="558" y="3888"/>
                </a:lnTo>
                <a:lnTo>
                  <a:pt x="556" y="3931"/>
                </a:lnTo>
                <a:lnTo>
                  <a:pt x="552" y="3969"/>
                </a:lnTo>
                <a:lnTo>
                  <a:pt x="545" y="4002"/>
                </a:lnTo>
                <a:lnTo>
                  <a:pt x="535" y="4031"/>
                </a:lnTo>
                <a:lnTo>
                  <a:pt x="525" y="4057"/>
                </a:lnTo>
                <a:lnTo>
                  <a:pt x="515" y="4080"/>
                </a:lnTo>
                <a:lnTo>
                  <a:pt x="503" y="4104"/>
                </a:lnTo>
                <a:lnTo>
                  <a:pt x="491" y="4128"/>
                </a:lnTo>
                <a:lnTo>
                  <a:pt x="479" y="4151"/>
                </a:lnTo>
                <a:lnTo>
                  <a:pt x="469" y="4177"/>
                </a:lnTo>
                <a:lnTo>
                  <a:pt x="460" y="4206"/>
                </a:lnTo>
                <a:lnTo>
                  <a:pt x="453" y="4239"/>
                </a:lnTo>
                <a:lnTo>
                  <a:pt x="448" y="4277"/>
                </a:lnTo>
                <a:lnTo>
                  <a:pt x="447" y="4320"/>
                </a:lnTo>
                <a:lnTo>
                  <a:pt x="0" y="4320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12" name="Rectangle 11"/>
          <p:cNvSpPr/>
          <p:nvPr/>
        </p:nvSpPr>
        <p:spPr>
          <a:xfrm>
            <a:off x="11908536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100" kern="1200" cap="all" spc="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20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400" kern="1200" baseline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400" kern="1200" baseline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 xmlns="">
        <p15:guide id="1" pos="792">
          <p15:clr>
            <a:srgbClr val="F26B43"/>
          </p15:clr>
        </p15:guide>
        <p15:guide id="2" pos="7200">
          <p15:clr>
            <a:srgbClr val="F26B43"/>
          </p15:clr>
        </p15:guide>
        <p15:guide id="3" orient="horz" pos="4008">
          <p15:clr>
            <a:srgbClr val="F26B43"/>
          </p15:clr>
        </p15:guide>
        <p15:guide id="4" orient="horz" pos="1440">
          <p15:clr>
            <a:srgbClr val="F26B43"/>
          </p15:clr>
        </p15:guide>
        <p15:guide id="5" orient="horz" pos="3720">
          <p15:clr>
            <a:srgbClr val="F26B43"/>
          </p15:clr>
        </p15:guide>
        <p15:guide id="6" orient="horz" pos="24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slide" Target="slide1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Relationship Id="rId4" Type="http://schemas.openxmlformats.org/officeDocument/2006/relationships/slide" Target="slide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slide" Target="slide1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Relationship Id="rId4" Type="http://schemas.openxmlformats.org/officeDocument/2006/relationships/slide" Target="slide1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slide" Target="slide1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18.xml"/><Relationship Id="rId2" Type="http://schemas.openxmlformats.org/officeDocument/2006/relationships/slide" Target="slide19.xml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slide" Target="slide20.xml"/></Relationships>
</file>

<file path=ppt/slides/_rels/slide2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3" Type="http://schemas.microsoft.com/office/2007/relationships/hdphoto" Target="../media/hdphoto1.wdp"/><Relationship Id="rId7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Relationship Id="rId6" Type="http://schemas.openxmlformats.org/officeDocument/2006/relationships/slide" Target="slide3.xml"/><Relationship Id="rId5" Type="http://schemas.openxmlformats.org/officeDocument/2006/relationships/image" Target="../media/image2.png"/><Relationship Id="rId4" Type="http://schemas.openxmlformats.org/officeDocument/2006/relationships/slide" Target="slide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21.xm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Relationship Id="rId4" Type="http://schemas.openxmlformats.org/officeDocument/2006/relationships/slide" Target="slide2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slide" Target="slide2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25.xml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Relationship Id="rId4" Type="http://schemas.openxmlformats.org/officeDocument/2006/relationships/slide" Target="slide2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23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slide" Target="slide2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27.xml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Relationship Id="rId4" Type="http://schemas.openxmlformats.org/officeDocument/2006/relationships/slide" Target="slide28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26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slide" Target="slide29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" Target="slide31.xml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Relationship Id="rId4" Type="http://schemas.openxmlformats.org/officeDocument/2006/relationships/slide" Target="slide30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" Target="slide29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slide" Target="slide3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" Target="slide33.xml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Relationship Id="rId4" Type="http://schemas.openxmlformats.org/officeDocument/2006/relationships/slide" Target="slide34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" Target="slide32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slide" Target="slide35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" Target="slide36.xml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Relationship Id="rId4" Type="http://schemas.openxmlformats.org/officeDocument/2006/relationships/slide" Target="slide3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" Target="slide35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" Target="slide40.xml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6.xml"/><Relationship Id="rId4" Type="http://schemas.openxmlformats.org/officeDocument/2006/relationships/slide" Target="slide39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" Target="slide38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slide" Target="slide5.xml"/></Relationships>
</file>

<file path=ppt/slides/_rels/slide40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slide" Target="slide4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" Target="slide43.xml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6.xml"/><Relationship Id="rId4" Type="http://schemas.openxmlformats.org/officeDocument/2006/relationships/slide" Target="slide39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" Target="slide41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slide" Target="slide44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" Target="slide46.xml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6.xml"/><Relationship Id="rId4" Type="http://schemas.openxmlformats.org/officeDocument/2006/relationships/slide" Target="slide45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slide" Target="slide44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Relationship Id="rId4" Type="http://schemas.openxmlformats.org/officeDocument/2006/relationships/slide" Target="slide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slide" Target="slide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Relationship Id="rId4" Type="http://schemas.openxmlformats.org/officeDocument/2006/relationships/slide" Target="slide10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00443" y="1760239"/>
            <a:ext cx="10242620" cy="3107852"/>
          </a:xfrm>
        </p:spPr>
        <p:txBody>
          <a:bodyPr/>
          <a:lstStyle/>
          <a:p>
            <a:r>
              <a:rPr lang="ru-RU" sz="7200" dirty="0" smtClean="0"/>
              <a:t>Интерактивная </a:t>
            </a:r>
            <a:br>
              <a:rPr lang="ru-RU" sz="7200" dirty="0" smtClean="0"/>
            </a:br>
            <a:r>
              <a:rPr lang="ru-RU" sz="7200" dirty="0" smtClean="0"/>
              <a:t>игра</a:t>
            </a:r>
            <a:endParaRPr lang="ru-RU" sz="72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030064" y="6397208"/>
            <a:ext cx="2583378" cy="395478"/>
          </a:xfrm>
        </p:spPr>
        <p:txBody>
          <a:bodyPr>
            <a:normAutofit lnSpcReduction="10000"/>
          </a:bodyPr>
          <a:lstStyle/>
          <a:p>
            <a:r>
              <a:rPr lang="ru-RU" cap="none" dirty="0"/>
              <a:t>г</a:t>
            </a:r>
            <a:r>
              <a:rPr lang="ru-RU" cap="none" dirty="0" smtClean="0"/>
              <a:t>ород </a:t>
            </a:r>
            <a:r>
              <a:rPr lang="ru-RU" cap="none" dirty="0"/>
              <a:t>Р</a:t>
            </a:r>
            <a:r>
              <a:rPr lang="ru-RU" cap="none" dirty="0" smtClean="0"/>
              <a:t>ыбинск</a:t>
            </a:r>
            <a:endParaRPr lang="ru-RU" cap="none" dirty="0"/>
          </a:p>
        </p:txBody>
      </p:sp>
    </p:spTree>
    <p:extLst>
      <p:ext uri="{BB962C8B-B14F-4D97-AF65-F5344CB8AC3E}">
        <p14:creationId xmlns:p14="http://schemas.microsoft.com/office/powerpoint/2010/main" xmlns="" val="24935243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9FFFF"/>
              </a:clrFrom>
              <a:clrTo>
                <a:srgbClr val="F9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sharpenSoften amount="-50000"/>
                    </a14:imgEffect>
                    <a14:imgEffect>
                      <a14:colorTemperature colorTemp="5900"/>
                    </a14:imgEffect>
                  </a14:imgLayer>
                </a14:imgProps>
              </a:ext>
            </a:extLst>
          </a:blip>
          <a:srcRect l="6534" b="7067"/>
          <a:stretch/>
        </p:blipFill>
        <p:spPr>
          <a:xfrm>
            <a:off x="1471747" y="232954"/>
            <a:ext cx="6287589" cy="6251757"/>
          </a:xfrm>
          <a:prstGeom prst="rect">
            <a:avLst/>
          </a:prstGeom>
        </p:spPr>
      </p:pic>
      <p:sp>
        <p:nvSpPr>
          <p:cNvPr id="3" name="Блок-схема: задержка 2">
            <a:hlinkClick r:id="rId4" action="ppaction://hlinksldjump"/>
          </p:cNvPr>
          <p:cNvSpPr/>
          <p:nvPr/>
        </p:nvSpPr>
        <p:spPr>
          <a:xfrm>
            <a:off x="9797143" y="4979126"/>
            <a:ext cx="1907176" cy="1619794"/>
          </a:xfrm>
          <a:prstGeom prst="flowChartDelay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К следующему заданию</a:t>
            </a:r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943795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05691" y="382385"/>
            <a:ext cx="10972799" cy="1492132"/>
          </a:xfrm>
        </p:spPr>
        <p:txBody>
          <a:bodyPr/>
          <a:lstStyle/>
          <a:p>
            <a:r>
              <a:rPr lang="ru-RU" dirty="0" smtClean="0"/>
              <a:t>КОГО И ЧЕГО НА ФОТОГРАФИИ БОЛЬШЕ?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/>
          <a:srcRect l="25673" t="26771" r="40944" b="29524"/>
          <a:stretch/>
        </p:blipFill>
        <p:spPr>
          <a:xfrm rot="5400000">
            <a:off x="1203547" y="1916295"/>
            <a:ext cx="4612015" cy="4528460"/>
          </a:xfrm>
          <a:prstGeom prst="rect">
            <a:avLst/>
          </a:prstGeom>
        </p:spPr>
      </p:pic>
      <p:sp>
        <p:nvSpPr>
          <p:cNvPr id="4" name="Скругленный прямоугольник 3">
            <a:hlinkClick r:id="rId3" action="ppaction://hlinksldjump"/>
          </p:cNvPr>
          <p:cNvSpPr/>
          <p:nvPr/>
        </p:nvSpPr>
        <p:spPr>
          <a:xfrm>
            <a:off x="7228114" y="1874517"/>
            <a:ext cx="3570515" cy="1338946"/>
          </a:xfrm>
          <a:prstGeom prst="roundRect">
            <a:avLst>
              <a:gd name="adj" fmla="val 5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solidFill>
                  <a:sysClr val="windowText" lastClr="000000"/>
                </a:solidFill>
              </a:rPr>
              <a:t>КОЗЛЯТ, БАРАНОК</a:t>
            </a:r>
            <a:endParaRPr lang="ru-RU" sz="3600" dirty="0">
              <a:solidFill>
                <a:sysClr val="windowText" lastClr="000000"/>
              </a:solidFill>
            </a:endParaRPr>
          </a:p>
        </p:txBody>
      </p:sp>
      <p:sp>
        <p:nvSpPr>
          <p:cNvPr id="5" name="Скругленный прямоугольник 4">
            <a:hlinkClick r:id="rId4" action="ppaction://hlinksldjump"/>
          </p:cNvPr>
          <p:cNvSpPr/>
          <p:nvPr/>
        </p:nvSpPr>
        <p:spPr>
          <a:xfrm>
            <a:off x="7228114" y="4180525"/>
            <a:ext cx="3570515" cy="1338946"/>
          </a:xfrm>
          <a:prstGeom prst="roundRect">
            <a:avLst>
              <a:gd name="adj" fmla="val 5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solidFill>
                  <a:sysClr val="windowText" lastClr="000000"/>
                </a:solidFill>
              </a:rPr>
              <a:t>ЧАШЕК, КАПУСТЫ</a:t>
            </a:r>
            <a:endParaRPr lang="ru-RU" sz="3600" dirty="0">
              <a:solidFill>
                <a:sysClr val="windowText" lastClr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20327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62447" y="254481"/>
            <a:ext cx="8790934" cy="6603519"/>
          </a:xfrm>
          <a:prstGeom prst="rect">
            <a:avLst/>
          </a:prstGeom>
        </p:spPr>
      </p:pic>
      <p:sp>
        <p:nvSpPr>
          <p:cNvPr id="3" name="Блок-схема: задержка 2">
            <a:hlinkClick r:id="rId3" action="ppaction://hlinksldjump"/>
          </p:cNvPr>
          <p:cNvSpPr/>
          <p:nvPr/>
        </p:nvSpPr>
        <p:spPr>
          <a:xfrm>
            <a:off x="10014857" y="4859383"/>
            <a:ext cx="1759132" cy="1463040"/>
          </a:xfrm>
          <a:prstGeom prst="flowChartDelay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Вернуться к заданию</a:t>
            </a:r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132674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9FFFF"/>
              </a:clrFrom>
              <a:clrTo>
                <a:srgbClr val="F9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sharpenSoften amount="-50000"/>
                    </a14:imgEffect>
                    <a14:imgEffect>
                      <a14:colorTemperature colorTemp="5900"/>
                    </a14:imgEffect>
                  </a14:imgLayer>
                </a14:imgProps>
              </a:ext>
            </a:extLst>
          </a:blip>
          <a:srcRect l="6534" b="7067"/>
          <a:stretch/>
        </p:blipFill>
        <p:spPr>
          <a:xfrm>
            <a:off x="1471747" y="232954"/>
            <a:ext cx="6287589" cy="6251757"/>
          </a:xfrm>
          <a:prstGeom prst="rect">
            <a:avLst/>
          </a:prstGeom>
        </p:spPr>
      </p:pic>
      <p:sp>
        <p:nvSpPr>
          <p:cNvPr id="3" name="Блок-схема: задержка 2">
            <a:hlinkClick r:id="rId4" action="ppaction://hlinksldjump"/>
          </p:cNvPr>
          <p:cNvSpPr/>
          <p:nvPr/>
        </p:nvSpPr>
        <p:spPr>
          <a:xfrm>
            <a:off x="9797143" y="4979126"/>
            <a:ext cx="1907176" cy="1619794"/>
          </a:xfrm>
          <a:prstGeom prst="flowChartDelay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К следующему заданию</a:t>
            </a:r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140092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ХВАТИТ ЛИ РЕБЯТАМ ЛОПАТ И ВЁДЕР? </a:t>
            </a:r>
            <a:br>
              <a:rPr lang="ru-RU" dirty="0" smtClean="0"/>
            </a:br>
            <a:r>
              <a:rPr lang="ru-RU" dirty="0" smtClean="0"/>
              <a:t>ОПРЕДЕЛИ НЕ СЧИТАЯ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/>
          <a:srcRect l="18578" t="36032" r="52876" b="17684"/>
          <a:stretch/>
        </p:blipFill>
        <p:spPr>
          <a:xfrm rot="5400000">
            <a:off x="1711580" y="1693291"/>
            <a:ext cx="4256317" cy="5176122"/>
          </a:xfrm>
          <a:prstGeom prst="rect">
            <a:avLst/>
          </a:prstGeom>
        </p:spPr>
      </p:pic>
      <p:sp>
        <p:nvSpPr>
          <p:cNvPr id="4" name="Облако 3">
            <a:hlinkClick r:id="rId3" action="ppaction://hlinksldjump"/>
          </p:cNvPr>
          <p:cNvSpPr/>
          <p:nvPr/>
        </p:nvSpPr>
        <p:spPr>
          <a:xfrm>
            <a:off x="8599714" y="1741715"/>
            <a:ext cx="2830286" cy="1219200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ysClr val="windowText" lastClr="000000"/>
                </a:solidFill>
              </a:rPr>
              <a:t>ВСЕГО ХВАТИТ</a:t>
            </a:r>
            <a:endParaRPr lang="ru-RU" sz="2400" dirty="0">
              <a:solidFill>
                <a:sysClr val="windowText" lastClr="000000"/>
              </a:solidFill>
            </a:endParaRPr>
          </a:p>
        </p:txBody>
      </p:sp>
      <p:sp>
        <p:nvSpPr>
          <p:cNvPr id="5" name="Облако 4">
            <a:hlinkClick r:id="rId4" action="ppaction://hlinksldjump"/>
          </p:cNvPr>
          <p:cNvSpPr/>
          <p:nvPr/>
        </p:nvSpPr>
        <p:spPr>
          <a:xfrm>
            <a:off x="6884126" y="3233847"/>
            <a:ext cx="2830286" cy="1219200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300" dirty="0" smtClean="0">
                <a:solidFill>
                  <a:sysClr val="windowText" lastClr="000000"/>
                </a:solidFill>
              </a:rPr>
              <a:t>ВЁДЕР ХВАТИТ, НО ЛОПАТ - НЕТ</a:t>
            </a:r>
            <a:endParaRPr lang="ru-RU" sz="2300" dirty="0">
              <a:solidFill>
                <a:sysClr val="windowText" lastClr="000000"/>
              </a:solidFill>
            </a:endParaRPr>
          </a:p>
        </p:txBody>
      </p:sp>
      <p:sp>
        <p:nvSpPr>
          <p:cNvPr id="6" name="Облако 5">
            <a:hlinkClick r:id="rId3" action="ppaction://hlinksldjump"/>
          </p:cNvPr>
          <p:cNvSpPr/>
          <p:nvPr/>
        </p:nvSpPr>
        <p:spPr>
          <a:xfrm>
            <a:off x="8630195" y="4824550"/>
            <a:ext cx="2830286" cy="1219200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300" dirty="0" smtClean="0">
                <a:solidFill>
                  <a:sysClr val="windowText" lastClr="000000"/>
                </a:solidFill>
              </a:rPr>
              <a:t>ЛОПАТ ХВАТИТ, НО ВЁДЕР - НЕТ</a:t>
            </a:r>
            <a:endParaRPr lang="ru-RU" sz="2300" dirty="0">
              <a:solidFill>
                <a:sysClr val="windowText" lastClr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31262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62447" y="254481"/>
            <a:ext cx="8790934" cy="6603519"/>
          </a:xfrm>
          <a:prstGeom prst="rect">
            <a:avLst/>
          </a:prstGeom>
        </p:spPr>
      </p:pic>
      <p:sp>
        <p:nvSpPr>
          <p:cNvPr id="3" name="Блок-схема: задержка 2">
            <a:hlinkClick r:id="rId3" action="ppaction://hlinksldjump"/>
          </p:cNvPr>
          <p:cNvSpPr/>
          <p:nvPr/>
        </p:nvSpPr>
        <p:spPr>
          <a:xfrm>
            <a:off x="10014857" y="4859383"/>
            <a:ext cx="1759132" cy="1463040"/>
          </a:xfrm>
          <a:prstGeom prst="flowChartDelay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Вернуться к заданию</a:t>
            </a:r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38322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9FFFF"/>
              </a:clrFrom>
              <a:clrTo>
                <a:srgbClr val="F9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sharpenSoften amount="-50000"/>
                    </a14:imgEffect>
                    <a14:imgEffect>
                      <a14:colorTemperature colorTemp="5900"/>
                    </a14:imgEffect>
                  </a14:imgLayer>
                </a14:imgProps>
              </a:ext>
            </a:extLst>
          </a:blip>
          <a:srcRect l="6534" b="7067"/>
          <a:stretch/>
        </p:blipFill>
        <p:spPr>
          <a:xfrm>
            <a:off x="1471747" y="232954"/>
            <a:ext cx="6287589" cy="6251757"/>
          </a:xfrm>
          <a:prstGeom prst="rect">
            <a:avLst/>
          </a:prstGeom>
        </p:spPr>
      </p:pic>
      <p:sp>
        <p:nvSpPr>
          <p:cNvPr id="3" name="Блок-схема: задержка 2">
            <a:hlinkClick r:id="rId4" action="ppaction://hlinksldjump"/>
          </p:cNvPr>
          <p:cNvSpPr/>
          <p:nvPr/>
        </p:nvSpPr>
        <p:spPr>
          <a:xfrm>
            <a:off x="9797143" y="4979126"/>
            <a:ext cx="1907176" cy="1619794"/>
          </a:xfrm>
          <a:prstGeom prst="flowChartDelay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К следующему заданию</a:t>
            </a:r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61935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КАКАЯ ПЛОЛСКА САМАЯ ДЛИННАЯ?</a:t>
            </a:r>
            <a:endParaRPr lang="ru-RU" dirty="0"/>
          </a:p>
        </p:txBody>
      </p:sp>
      <p:sp>
        <p:nvSpPr>
          <p:cNvPr id="4" name="Прямоугольник с двумя скругленными противолежащими углами 3">
            <a:hlinkClick r:id="rId2" action="ppaction://hlinksldjump"/>
          </p:cNvPr>
          <p:cNvSpPr/>
          <p:nvPr/>
        </p:nvSpPr>
        <p:spPr>
          <a:xfrm>
            <a:off x="2429690" y="2281646"/>
            <a:ext cx="6688183" cy="583474"/>
          </a:xfrm>
          <a:prstGeom prst="round2Diag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с двумя скругленными противолежащими углами 4">
            <a:hlinkClick r:id="rId3" action="ppaction://hlinksldjump"/>
          </p:cNvPr>
          <p:cNvSpPr/>
          <p:nvPr/>
        </p:nvSpPr>
        <p:spPr>
          <a:xfrm>
            <a:off x="2429691" y="3252651"/>
            <a:ext cx="6130836" cy="583474"/>
          </a:xfrm>
          <a:prstGeom prst="round2DiagRect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с двумя скругленными противолежащими углами 5">
            <a:hlinkClick r:id="rId3" action="ppaction://hlinksldjump"/>
          </p:cNvPr>
          <p:cNvSpPr/>
          <p:nvPr/>
        </p:nvSpPr>
        <p:spPr>
          <a:xfrm>
            <a:off x="2429690" y="4223656"/>
            <a:ext cx="5268688" cy="583474"/>
          </a:xfrm>
          <a:prstGeom prst="round2Diag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с двумя скругленными противолежащими углами 6">
            <a:hlinkClick r:id="rId3" action="ppaction://hlinksldjump"/>
          </p:cNvPr>
          <p:cNvSpPr/>
          <p:nvPr/>
        </p:nvSpPr>
        <p:spPr>
          <a:xfrm>
            <a:off x="2429690" y="5194661"/>
            <a:ext cx="6130838" cy="583474"/>
          </a:xfrm>
          <a:prstGeom prst="round2DiagRect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5734340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62447" y="254481"/>
            <a:ext cx="8790934" cy="6603519"/>
          </a:xfrm>
          <a:prstGeom prst="rect">
            <a:avLst/>
          </a:prstGeom>
        </p:spPr>
      </p:pic>
      <p:sp>
        <p:nvSpPr>
          <p:cNvPr id="3" name="Блок-схема: задержка 2">
            <a:hlinkClick r:id="rId3" action="ppaction://hlinksldjump"/>
          </p:cNvPr>
          <p:cNvSpPr/>
          <p:nvPr/>
        </p:nvSpPr>
        <p:spPr>
          <a:xfrm>
            <a:off x="10014857" y="4859383"/>
            <a:ext cx="1759132" cy="1463040"/>
          </a:xfrm>
          <a:prstGeom prst="flowChartDelay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Вернуться к заданию</a:t>
            </a:r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351376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9FFFF"/>
              </a:clrFrom>
              <a:clrTo>
                <a:srgbClr val="F9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sharpenSoften amount="-50000"/>
                    </a14:imgEffect>
                    <a14:imgEffect>
                      <a14:colorTemperature colorTemp="5900"/>
                    </a14:imgEffect>
                  </a14:imgLayer>
                </a14:imgProps>
              </a:ext>
            </a:extLst>
          </a:blip>
          <a:srcRect l="6534" b="7067"/>
          <a:stretch/>
        </p:blipFill>
        <p:spPr>
          <a:xfrm>
            <a:off x="1471747" y="232954"/>
            <a:ext cx="6287589" cy="6251757"/>
          </a:xfrm>
          <a:prstGeom prst="rect">
            <a:avLst/>
          </a:prstGeom>
        </p:spPr>
      </p:pic>
      <p:sp>
        <p:nvSpPr>
          <p:cNvPr id="3" name="Блок-схема: задержка 2">
            <a:hlinkClick r:id="rId4" action="ppaction://hlinksldjump"/>
          </p:cNvPr>
          <p:cNvSpPr/>
          <p:nvPr/>
        </p:nvSpPr>
        <p:spPr>
          <a:xfrm>
            <a:off x="9797143" y="4979126"/>
            <a:ext cx="1907176" cy="1619794"/>
          </a:xfrm>
          <a:prstGeom prst="flowChartDelay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К следующему заданию</a:t>
            </a:r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17305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6023" y="164671"/>
            <a:ext cx="11025051" cy="1492132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Посмотри на картинку слева и выбери то, что находится в нижнем углу слева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ackgroundRemoval t="15000" b="69792" l="10156" r="55469">
                        <a14:backgroundMark x1="16797" y1="27083" x2="16797" y2="27083"/>
                        <a14:backgroundMark x1="18125" y1="26667" x2="18125" y2="26667"/>
                        <a14:backgroundMark x1="18750" y1="24583" x2="18750" y2="24583"/>
                        <a14:backgroundMark x1="15469" y1="27500" x2="15469" y2="27500"/>
                        <a14:backgroundMark x1="14063" y1="27396" x2="14063" y2="27396"/>
                      </a14:backgroundRemoval>
                    </a14:imgEffect>
                  </a14:imgLayer>
                </a14:imgProps>
              </a:ext>
            </a:extLst>
          </a:blip>
          <a:srcRect l="10214" t="14771" r="44929" b="30452"/>
          <a:stretch/>
        </p:blipFill>
        <p:spPr>
          <a:xfrm rot="5400000">
            <a:off x="949725" y="2078502"/>
            <a:ext cx="4693272" cy="4298372"/>
          </a:xfrm>
          <a:prstGeom prst="rect">
            <a:avLst/>
          </a:prstGeom>
        </p:spPr>
      </p:pic>
      <p:pic>
        <p:nvPicPr>
          <p:cNvPr id="5" name="Рисунок 4">
            <a:hlinkClick r:id="rId4" action="ppaction://hlinksldjump"/>
          </p:cNvPr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ackgroundRemoval t="15000" b="69792" l="10156" r="55469">
                        <a14:backgroundMark x1="16797" y1="27083" x2="16797" y2="27083"/>
                        <a14:backgroundMark x1="18125" y1="26667" x2="18125" y2="26667"/>
                        <a14:backgroundMark x1="18750" y1="24583" x2="18750" y2="24583"/>
                        <a14:backgroundMark x1="15469" y1="27500" x2="15469" y2="27500"/>
                        <a14:backgroundMark x1="14063" y1="27396" x2="14063" y2="27396"/>
                        <a14:backgroundMark x1="37500" y1="44688" x2="35000" y2="38958"/>
                        <a14:backgroundMark x1="36484" y1="39271" x2="41953" y2="35521"/>
                        <a14:backgroundMark x1="34609" y1="34688" x2="38438" y2="33542"/>
                        <a14:backgroundMark x1="40938" y1="35104" x2="50000" y2="34167"/>
                        <a14:backgroundMark x1="50234" y1="36250" x2="50234" y2="36250"/>
                        <a14:backgroundMark x1="51016" y1="35521" x2="50469" y2="34063"/>
                        <a14:backgroundMark x1="27031" y1="43438" x2="34609" y2="35729"/>
                        <a14:backgroundMark x1="26719" y1="35208" x2="31641" y2="35000"/>
                        <a14:backgroundMark x1="27031" y1="45208" x2="28672" y2="44688"/>
                        <a14:backgroundMark x1="37734" y1="54271" x2="39219" y2="54583"/>
                        <a14:backgroundMark x1="37656" y1="55000" x2="37891" y2="54896"/>
                        <a14:backgroundMark x1="37031" y1="47500" x2="39297" y2="47292"/>
                        <a14:backgroundMark x1="40703" y1="34167" x2="48203" y2="34271"/>
                        <a14:backgroundMark x1="28672" y1="59583" x2="26016" y2="62500"/>
                        <a14:backgroundMark x1="26328" y1="63750" x2="26328" y2="63750"/>
                        <a14:backgroundMark x1="26094" y1="49271" x2="26094" y2="49271"/>
                        <a14:backgroundMark x1="26875" y1="46979" x2="26875" y2="46979"/>
                        <a14:backgroundMark x1="26719" y1="46771" x2="26016" y2="34896"/>
                        <a14:backgroundMark x1="27813" y1="34688" x2="30547" y2="34896"/>
                        <a14:backgroundMark x1="28359" y1="34375" x2="32109" y2="33958"/>
                        <a14:backgroundMark x1="30547" y1="34479" x2="30547" y2="34479"/>
                        <a14:backgroundMark x1="27500" y1="34688" x2="27500" y2="34688"/>
                        <a14:backgroundMark x1="26797" y1="34167" x2="26797" y2="34167"/>
                        <a14:backgroundMark x1="26094" y1="56042" x2="26016" y2="58021"/>
                        <a14:backgroundMark x1="26016" y1="59167" x2="26016" y2="59167"/>
                        <a14:backgroundMark x1="25781" y1="51354" x2="25781" y2="51354"/>
                        <a14:backgroundMark x1="26016" y1="46979" x2="26016" y2="45521"/>
                      </a14:backgroundRemoval>
                    </a14:imgEffect>
                  </a14:imgLayer>
                </a14:imgProps>
              </a:ext>
            </a:extLst>
          </a:blip>
          <a:srcRect l="26396" t="34625" r="44929" b="32303"/>
          <a:stretch/>
        </p:blipFill>
        <p:spPr>
          <a:xfrm rot="5400000">
            <a:off x="5844378" y="2481014"/>
            <a:ext cx="3082833" cy="2666679"/>
          </a:xfrm>
          <a:prstGeom prst="rect">
            <a:avLst/>
          </a:prstGeom>
        </p:spPr>
      </p:pic>
      <p:pic>
        <p:nvPicPr>
          <p:cNvPr id="6" name="Рисунок 5">
            <a:hlinkClick r:id="rId6" action="ppaction://hlinksldjump"/>
          </p:cNvPr>
          <p:cNvPicPr>
            <a:picLocks noChangeAspect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 xmlns="">
                  <a14:imgLayer r:embed="rId8">
                    <a14:imgEffect>
                      <a14:backgroundRemoval t="67922" b="91688" l="69362" r="92766"/>
                    </a14:imgEffect>
                  </a14:imgLayer>
                </a14:imgProps>
              </a:ext>
            </a:extLst>
          </a:blip>
          <a:srcRect l="73872" t="72302" r="6640" b="8256"/>
          <a:stretch/>
        </p:blipFill>
        <p:spPr>
          <a:xfrm>
            <a:off x="9205716" y="3918209"/>
            <a:ext cx="2437646" cy="26561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720532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25553" y="243183"/>
            <a:ext cx="10178322" cy="1333204"/>
          </a:xfrm>
        </p:spPr>
        <p:txBody>
          <a:bodyPr>
            <a:normAutofit fontScale="90000"/>
          </a:bodyPr>
          <a:lstStyle/>
          <a:p>
            <a:r>
              <a:rPr lang="ru-RU" dirty="0"/>
              <a:t>На какой картинке изображено поздние время суток?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3170" y="1576387"/>
            <a:ext cx="3876675" cy="4924425"/>
          </a:xfrm>
          <a:prstGeom prst="rect">
            <a:avLst/>
          </a:prstGeom>
        </p:spPr>
      </p:pic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6056472" y="5821680"/>
            <a:ext cx="2917372" cy="84473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chemeClr val="tx1"/>
                </a:solidFill>
              </a:rPr>
              <a:t>СНИЗУ </a:t>
            </a:r>
          </a:p>
          <a:p>
            <a:pPr algn="ctr"/>
            <a:r>
              <a:rPr lang="ru-RU" sz="3200" dirty="0" smtClean="0">
                <a:solidFill>
                  <a:schemeClr val="tx1"/>
                </a:solidFill>
              </a:rPr>
              <a:t>СЛЕВА</a:t>
            </a:r>
            <a:endParaRPr lang="ru-RU" sz="3200" dirty="0">
              <a:solidFill>
                <a:schemeClr val="tx1"/>
              </a:solidFill>
            </a:endParaRPr>
          </a:p>
        </p:txBody>
      </p:sp>
      <p:sp>
        <p:nvSpPr>
          <p:cNvPr id="5" name="Прямоугольник 4">
            <a:hlinkClick r:id="rId3" action="ppaction://hlinksldjump"/>
          </p:cNvPr>
          <p:cNvSpPr/>
          <p:nvPr/>
        </p:nvSpPr>
        <p:spPr>
          <a:xfrm>
            <a:off x="8738712" y="2738846"/>
            <a:ext cx="2917372" cy="84473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chemeClr val="tx1"/>
                </a:solidFill>
              </a:rPr>
              <a:t>В СЕРЕДИНЕ СПРАВА</a:t>
            </a:r>
            <a:endParaRPr lang="ru-RU" sz="3200" dirty="0">
              <a:solidFill>
                <a:schemeClr val="tx1"/>
              </a:solidFill>
            </a:endParaRPr>
          </a:p>
        </p:txBody>
      </p:sp>
      <p:sp>
        <p:nvSpPr>
          <p:cNvPr id="6" name="Прямоугольник 5">
            <a:hlinkClick r:id="rId3" action="ppaction://hlinksldjump"/>
          </p:cNvPr>
          <p:cNvSpPr/>
          <p:nvPr/>
        </p:nvSpPr>
        <p:spPr>
          <a:xfrm>
            <a:off x="6056472" y="3779520"/>
            <a:ext cx="2917372" cy="84473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chemeClr val="tx1"/>
                </a:solidFill>
              </a:rPr>
              <a:t>В СЕРЕДИНЕ СЛЕВА</a:t>
            </a:r>
            <a:endParaRPr lang="ru-RU" sz="3200" dirty="0">
              <a:solidFill>
                <a:schemeClr val="tx1"/>
              </a:solidFill>
            </a:endParaRPr>
          </a:p>
        </p:txBody>
      </p:sp>
      <p:sp>
        <p:nvSpPr>
          <p:cNvPr id="7" name="Прямоугольник 6">
            <a:hlinkClick r:id="rId3" action="ppaction://hlinksldjump"/>
          </p:cNvPr>
          <p:cNvSpPr/>
          <p:nvPr/>
        </p:nvSpPr>
        <p:spPr>
          <a:xfrm>
            <a:off x="8738712" y="4820194"/>
            <a:ext cx="2917372" cy="84473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chemeClr val="tx1"/>
                </a:solidFill>
              </a:rPr>
              <a:t>СНИЗУ СПРАВА</a:t>
            </a:r>
            <a:endParaRPr lang="ru-RU" sz="3200" dirty="0">
              <a:solidFill>
                <a:schemeClr val="tx1"/>
              </a:solidFill>
            </a:endParaRPr>
          </a:p>
        </p:txBody>
      </p:sp>
      <p:sp>
        <p:nvSpPr>
          <p:cNvPr id="8" name="Прямоугольник 7">
            <a:hlinkClick r:id="rId4" action="ppaction://hlinksldjump"/>
          </p:cNvPr>
          <p:cNvSpPr/>
          <p:nvPr/>
        </p:nvSpPr>
        <p:spPr>
          <a:xfrm>
            <a:off x="6056472" y="1639456"/>
            <a:ext cx="2917372" cy="84473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solidFill>
                  <a:schemeClr val="tx1"/>
                </a:solidFill>
              </a:rPr>
              <a:t>СВЕРХУ</a:t>
            </a:r>
            <a:endParaRPr lang="ru-RU" sz="36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632010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62447" y="254481"/>
            <a:ext cx="8790934" cy="6603519"/>
          </a:xfrm>
          <a:prstGeom prst="rect">
            <a:avLst/>
          </a:prstGeom>
        </p:spPr>
      </p:pic>
      <p:sp>
        <p:nvSpPr>
          <p:cNvPr id="3" name="Блок-схема: задержка 2">
            <a:hlinkClick r:id="rId3" action="ppaction://hlinksldjump"/>
          </p:cNvPr>
          <p:cNvSpPr/>
          <p:nvPr/>
        </p:nvSpPr>
        <p:spPr>
          <a:xfrm>
            <a:off x="10014857" y="4859383"/>
            <a:ext cx="1759132" cy="1463040"/>
          </a:xfrm>
          <a:prstGeom prst="flowChartDelay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Вернуться к заданию</a:t>
            </a:r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205341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9FFFF"/>
              </a:clrFrom>
              <a:clrTo>
                <a:srgbClr val="F9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sharpenSoften amount="-50000"/>
                    </a14:imgEffect>
                    <a14:imgEffect>
                      <a14:colorTemperature colorTemp="5900"/>
                    </a14:imgEffect>
                  </a14:imgLayer>
                </a14:imgProps>
              </a:ext>
            </a:extLst>
          </a:blip>
          <a:srcRect l="6534" b="7067"/>
          <a:stretch/>
        </p:blipFill>
        <p:spPr>
          <a:xfrm>
            <a:off x="1471747" y="232954"/>
            <a:ext cx="6287589" cy="6251757"/>
          </a:xfrm>
          <a:prstGeom prst="rect">
            <a:avLst/>
          </a:prstGeom>
        </p:spPr>
      </p:pic>
      <p:sp>
        <p:nvSpPr>
          <p:cNvPr id="3" name="Блок-схема: задержка 2">
            <a:hlinkClick r:id="rId4" action="ppaction://hlinksldjump"/>
          </p:cNvPr>
          <p:cNvSpPr/>
          <p:nvPr/>
        </p:nvSpPr>
        <p:spPr>
          <a:xfrm>
            <a:off x="9797143" y="4979126"/>
            <a:ext cx="1907176" cy="1619794"/>
          </a:xfrm>
          <a:prstGeom prst="flowChartDelay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К следующему заданию</a:t>
            </a:r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386770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Чего на картинке изображено меньше?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00177" y="2120673"/>
            <a:ext cx="7481324" cy="1415007"/>
          </a:xfrm>
          <a:prstGeom prst="rect">
            <a:avLst/>
          </a:prstGeom>
        </p:spPr>
      </p:pic>
      <p:sp>
        <p:nvSpPr>
          <p:cNvPr id="4" name="Скругленный прямоугольник 3">
            <a:hlinkClick r:id="rId3" action="ppaction://hlinksldjump"/>
          </p:cNvPr>
          <p:cNvSpPr/>
          <p:nvPr/>
        </p:nvSpPr>
        <p:spPr>
          <a:xfrm>
            <a:off x="1698171" y="4450081"/>
            <a:ext cx="3039292" cy="101019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ysClr val="windowText" lastClr="000000"/>
                </a:solidFill>
              </a:rPr>
              <a:t>ЧАШЕК</a:t>
            </a:r>
            <a:endParaRPr lang="ru-RU" sz="4000" dirty="0">
              <a:solidFill>
                <a:sysClr val="windowText" lastClr="000000"/>
              </a:solidFill>
            </a:endParaRPr>
          </a:p>
        </p:txBody>
      </p:sp>
      <p:sp>
        <p:nvSpPr>
          <p:cNvPr id="5" name="Скругленный прямоугольник 4">
            <a:hlinkClick r:id="rId4" action="ppaction://hlinksldjump"/>
          </p:cNvPr>
          <p:cNvSpPr/>
          <p:nvPr/>
        </p:nvSpPr>
        <p:spPr>
          <a:xfrm>
            <a:off x="7363097" y="4450081"/>
            <a:ext cx="3039292" cy="101019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ysClr val="windowText" lastClr="000000"/>
                </a:solidFill>
              </a:rPr>
              <a:t>ЛОЖЕК</a:t>
            </a:r>
            <a:endParaRPr lang="ru-RU" sz="4000" dirty="0">
              <a:solidFill>
                <a:sysClr val="windowText" lastClr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79872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62447" y="254481"/>
            <a:ext cx="8790934" cy="6603519"/>
          </a:xfrm>
          <a:prstGeom prst="rect">
            <a:avLst/>
          </a:prstGeom>
        </p:spPr>
      </p:pic>
      <p:sp>
        <p:nvSpPr>
          <p:cNvPr id="3" name="Блок-схема: задержка 2">
            <a:hlinkClick r:id="rId3" action="ppaction://hlinksldjump"/>
          </p:cNvPr>
          <p:cNvSpPr/>
          <p:nvPr/>
        </p:nvSpPr>
        <p:spPr>
          <a:xfrm>
            <a:off x="10014857" y="4859383"/>
            <a:ext cx="1759132" cy="1463040"/>
          </a:xfrm>
          <a:prstGeom prst="flowChartDelay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Вернуться к заданию</a:t>
            </a:r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723642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9FFFF"/>
              </a:clrFrom>
              <a:clrTo>
                <a:srgbClr val="F9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sharpenSoften amount="-50000"/>
                    </a14:imgEffect>
                    <a14:imgEffect>
                      <a14:colorTemperature colorTemp="5900"/>
                    </a14:imgEffect>
                  </a14:imgLayer>
                </a14:imgProps>
              </a:ext>
            </a:extLst>
          </a:blip>
          <a:srcRect l="6534" b="7067"/>
          <a:stretch/>
        </p:blipFill>
        <p:spPr>
          <a:xfrm>
            <a:off x="1471747" y="232954"/>
            <a:ext cx="6287589" cy="6251757"/>
          </a:xfrm>
          <a:prstGeom prst="rect">
            <a:avLst/>
          </a:prstGeom>
        </p:spPr>
      </p:pic>
      <p:sp>
        <p:nvSpPr>
          <p:cNvPr id="3" name="Блок-схема: задержка 2">
            <a:hlinkClick r:id="rId4" action="ppaction://hlinksldjump"/>
          </p:cNvPr>
          <p:cNvSpPr/>
          <p:nvPr/>
        </p:nvSpPr>
        <p:spPr>
          <a:xfrm>
            <a:off x="9797143" y="4979126"/>
            <a:ext cx="1907176" cy="1619794"/>
          </a:xfrm>
          <a:prstGeom prst="flowChartDelay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К следующему заданию</a:t>
            </a:r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113704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Каких кубиков на картинке больше? 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5109" y="2102303"/>
            <a:ext cx="7611880" cy="1999434"/>
          </a:xfrm>
          <a:prstGeom prst="rect">
            <a:avLst/>
          </a:prstGeom>
        </p:spPr>
      </p:pic>
      <p:sp>
        <p:nvSpPr>
          <p:cNvPr id="4" name="Прямоугольник с одним вырезанным углом 3">
            <a:hlinkClick r:id="rId3" action="ppaction://hlinksldjump"/>
          </p:cNvPr>
          <p:cNvSpPr/>
          <p:nvPr/>
        </p:nvSpPr>
        <p:spPr>
          <a:xfrm>
            <a:off x="1251678" y="5059680"/>
            <a:ext cx="2926080" cy="931817"/>
          </a:xfrm>
          <a:prstGeom prst="snip1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solidFill>
                  <a:sysClr val="windowText" lastClr="000000"/>
                </a:solidFill>
              </a:rPr>
              <a:t>БОЛЬШИХ</a:t>
            </a:r>
            <a:r>
              <a:rPr lang="ru-RU" dirty="0" smtClean="0">
                <a:solidFill>
                  <a:sysClr val="windowText" lastClr="000000"/>
                </a:solidFill>
              </a:rPr>
              <a:t> </a:t>
            </a:r>
            <a:endParaRPr lang="ru-RU" dirty="0">
              <a:solidFill>
                <a:sysClr val="windowText" lastClr="000000"/>
              </a:solidFill>
            </a:endParaRPr>
          </a:p>
        </p:txBody>
      </p:sp>
      <p:sp>
        <p:nvSpPr>
          <p:cNvPr id="5" name="Прямоугольник с одним вырезанным углом 4">
            <a:hlinkClick r:id="rId4" action="ppaction://hlinksldjump"/>
          </p:cNvPr>
          <p:cNvSpPr/>
          <p:nvPr/>
        </p:nvSpPr>
        <p:spPr>
          <a:xfrm>
            <a:off x="7517495" y="5059680"/>
            <a:ext cx="2926080" cy="931817"/>
          </a:xfrm>
          <a:prstGeom prst="snip1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500" dirty="0" smtClean="0">
                <a:solidFill>
                  <a:sysClr val="windowText" lastClr="000000"/>
                </a:solidFill>
              </a:rPr>
              <a:t>МАЛЕНЬКИХ </a:t>
            </a:r>
            <a:endParaRPr lang="ru-RU" sz="3500" dirty="0">
              <a:solidFill>
                <a:sysClr val="windowText" lastClr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5326884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62447" y="254481"/>
            <a:ext cx="8790934" cy="6603519"/>
          </a:xfrm>
          <a:prstGeom prst="rect">
            <a:avLst/>
          </a:prstGeom>
        </p:spPr>
      </p:pic>
      <p:sp>
        <p:nvSpPr>
          <p:cNvPr id="3" name="Блок-схема: задержка 2">
            <a:hlinkClick r:id="rId3" action="ppaction://hlinksldjump"/>
          </p:cNvPr>
          <p:cNvSpPr/>
          <p:nvPr/>
        </p:nvSpPr>
        <p:spPr>
          <a:xfrm>
            <a:off x="10014857" y="4859383"/>
            <a:ext cx="1759132" cy="1463040"/>
          </a:xfrm>
          <a:prstGeom prst="flowChartDelay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Вернуться к заданию</a:t>
            </a:r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597203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9FFFF"/>
              </a:clrFrom>
              <a:clrTo>
                <a:srgbClr val="F9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sharpenSoften amount="-50000"/>
                    </a14:imgEffect>
                    <a14:imgEffect>
                      <a14:colorTemperature colorTemp="5900"/>
                    </a14:imgEffect>
                  </a14:imgLayer>
                </a14:imgProps>
              </a:ext>
            </a:extLst>
          </a:blip>
          <a:srcRect l="6534" b="7067"/>
          <a:stretch/>
        </p:blipFill>
        <p:spPr>
          <a:xfrm>
            <a:off x="1471747" y="232954"/>
            <a:ext cx="6287589" cy="6251757"/>
          </a:xfrm>
          <a:prstGeom prst="rect">
            <a:avLst/>
          </a:prstGeom>
        </p:spPr>
      </p:pic>
      <p:sp>
        <p:nvSpPr>
          <p:cNvPr id="3" name="Блок-схема: задержка 2">
            <a:hlinkClick r:id="rId4" action="ppaction://hlinksldjump"/>
          </p:cNvPr>
          <p:cNvSpPr/>
          <p:nvPr/>
        </p:nvSpPr>
        <p:spPr>
          <a:xfrm>
            <a:off x="9797143" y="4979126"/>
            <a:ext cx="1907176" cy="1619794"/>
          </a:xfrm>
          <a:prstGeom prst="flowChartDelay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К следующему заданию</a:t>
            </a:r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82533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Хватит ли Белоснежке шариков на всех гномов? Определи не считая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7136" y="1975893"/>
            <a:ext cx="4294059" cy="4433616"/>
          </a:xfrm>
          <a:prstGeom prst="rect">
            <a:avLst/>
          </a:prstGeom>
        </p:spPr>
      </p:pic>
      <p:sp>
        <p:nvSpPr>
          <p:cNvPr id="4" name="Овал 3">
            <a:hlinkClick r:id="rId3" action="ppaction://hlinksldjump"/>
          </p:cNvPr>
          <p:cNvSpPr/>
          <p:nvPr/>
        </p:nvSpPr>
        <p:spPr>
          <a:xfrm>
            <a:off x="7036527" y="2351314"/>
            <a:ext cx="3814354" cy="135853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ysClr val="windowText" lastClr="000000"/>
                </a:solidFill>
              </a:rPr>
              <a:t>ХВАТИТ</a:t>
            </a:r>
            <a:endParaRPr lang="ru-RU" sz="3200" dirty="0">
              <a:solidFill>
                <a:sysClr val="windowText" lastClr="000000"/>
              </a:solidFill>
            </a:endParaRPr>
          </a:p>
        </p:txBody>
      </p:sp>
      <p:sp>
        <p:nvSpPr>
          <p:cNvPr id="5" name="Овал 4">
            <a:hlinkClick r:id="rId4" action="ppaction://hlinksldjump"/>
          </p:cNvPr>
          <p:cNvSpPr/>
          <p:nvPr/>
        </p:nvSpPr>
        <p:spPr>
          <a:xfrm>
            <a:off x="7036527" y="4471851"/>
            <a:ext cx="3814354" cy="135853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ysClr val="windowText" lastClr="000000"/>
                </a:solidFill>
              </a:rPr>
              <a:t>НЕ ХВАТИТ</a:t>
            </a:r>
            <a:endParaRPr lang="ru-RU" sz="3200" dirty="0">
              <a:solidFill>
                <a:sysClr val="windowText" lastClr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855682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62447" y="254481"/>
            <a:ext cx="8790934" cy="6603519"/>
          </a:xfrm>
          <a:prstGeom prst="rect">
            <a:avLst/>
          </a:prstGeom>
        </p:spPr>
      </p:pic>
      <p:sp>
        <p:nvSpPr>
          <p:cNvPr id="3" name="Блок-схема: задержка 2">
            <a:hlinkClick r:id="rId3" action="ppaction://hlinksldjump"/>
          </p:cNvPr>
          <p:cNvSpPr/>
          <p:nvPr/>
        </p:nvSpPr>
        <p:spPr>
          <a:xfrm>
            <a:off x="10014857" y="4859383"/>
            <a:ext cx="1759132" cy="1463040"/>
          </a:xfrm>
          <a:prstGeom prst="flowChartDelay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Вернуться к заданию</a:t>
            </a:r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996008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62447" y="254481"/>
            <a:ext cx="8790934" cy="6603519"/>
          </a:xfrm>
          <a:prstGeom prst="rect">
            <a:avLst/>
          </a:prstGeom>
        </p:spPr>
      </p:pic>
      <p:sp>
        <p:nvSpPr>
          <p:cNvPr id="3" name="Блок-схема: задержка 2">
            <a:hlinkClick r:id="rId3" action="ppaction://hlinksldjump"/>
          </p:cNvPr>
          <p:cNvSpPr/>
          <p:nvPr/>
        </p:nvSpPr>
        <p:spPr>
          <a:xfrm>
            <a:off x="10014857" y="4859383"/>
            <a:ext cx="1759132" cy="1463040"/>
          </a:xfrm>
          <a:prstGeom prst="flowChartDelay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Вернуться к заданию</a:t>
            </a:r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85932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9FFFF"/>
              </a:clrFrom>
              <a:clrTo>
                <a:srgbClr val="F9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sharpenSoften amount="-50000"/>
                    </a14:imgEffect>
                    <a14:imgEffect>
                      <a14:colorTemperature colorTemp="5900"/>
                    </a14:imgEffect>
                  </a14:imgLayer>
                </a14:imgProps>
              </a:ext>
            </a:extLst>
          </a:blip>
          <a:srcRect l="6534" b="7067"/>
          <a:stretch/>
        </p:blipFill>
        <p:spPr>
          <a:xfrm>
            <a:off x="1471747" y="232954"/>
            <a:ext cx="6287589" cy="6251757"/>
          </a:xfrm>
          <a:prstGeom prst="rect">
            <a:avLst/>
          </a:prstGeom>
        </p:spPr>
      </p:pic>
      <p:sp>
        <p:nvSpPr>
          <p:cNvPr id="3" name="Блок-схема: задержка 2">
            <a:hlinkClick r:id="rId4" action="ppaction://hlinksldjump"/>
          </p:cNvPr>
          <p:cNvSpPr/>
          <p:nvPr/>
        </p:nvSpPr>
        <p:spPr>
          <a:xfrm>
            <a:off x="9797143" y="4979126"/>
            <a:ext cx="1907176" cy="1619794"/>
          </a:xfrm>
          <a:prstGeom prst="flowChartDelay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К следующему заданию</a:t>
            </a:r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820319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Что на картинке самое высокое?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77221" y="1874517"/>
            <a:ext cx="4140255" cy="4837717"/>
          </a:xfrm>
          <a:prstGeom prst="rect">
            <a:avLst/>
          </a:prstGeom>
        </p:spPr>
      </p:pic>
      <p:sp>
        <p:nvSpPr>
          <p:cNvPr id="4" name="Скругленный прямоугольник 3">
            <a:hlinkClick r:id="rId3" action="ppaction://hlinksldjump"/>
          </p:cNvPr>
          <p:cNvSpPr/>
          <p:nvPr/>
        </p:nvSpPr>
        <p:spPr>
          <a:xfrm>
            <a:off x="7280366" y="1874517"/>
            <a:ext cx="3553097" cy="1149532"/>
          </a:xfrm>
          <a:prstGeom prst="roundRect">
            <a:avLst>
              <a:gd name="adj" fmla="val 5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solidFill>
                  <a:sysClr val="windowText" lastClr="000000"/>
                </a:solidFill>
              </a:rPr>
              <a:t>ДОМ</a:t>
            </a:r>
            <a:endParaRPr lang="ru-RU" sz="3600" dirty="0">
              <a:solidFill>
                <a:sysClr val="windowText" lastClr="000000"/>
              </a:solidFill>
            </a:endParaRPr>
          </a:p>
        </p:txBody>
      </p:sp>
      <p:sp>
        <p:nvSpPr>
          <p:cNvPr id="5" name="Скругленный прямоугольник 4">
            <a:hlinkClick r:id="rId3" action="ppaction://hlinksldjump"/>
          </p:cNvPr>
          <p:cNvSpPr/>
          <p:nvPr/>
        </p:nvSpPr>
        <p:spPr>
          <a:xfrm>
            <a:off x="7280366" y="5201191"/>
            <a:ext cx="3553097" cy="1149532"/>
          </a:xfrm>
          <a:prstGeom prst="roundRect">
            <a:avLst>
              <a:gd name="adj" fmla="val 5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solidFill>
                  <a:sysClr val="windowText" lastClr="000000"/>
                </a:solidFill>
              </a:rPr>
              <a:t>БЕРЁЗА</a:t>
            </a:r>
            <a:endParaRPr lang="ru-RU" sz="3600" dirty="0">
              <a:solidFill>
                <a:sysClr val="windowText" lastClr="000000"/>
              </a:solidFill>
            </a:endParaRPr>
          </a:p>
        </p:txBody>
      </p:sp>
      <p:sp>
        <p:nvSpPr>
          <p:cNvPr id="6" name="Скругленный прямоугольник 5">
            <a:hlinkClick r:id="rId4" action="ppaction://hlinksldjump"/>
          </p:cNvPr>
          <p:cNvSpPr/>
          <p:nvPr/>
        </p:nvSpPr>
        <p:spPr>
          <a:xfrm>
            <a:off x="7280366" y="3537854"/>
            <a:ext cx="3553097" cy="1149532"/>
          </a:xfrm>
          <a:prstGeom prst="roundRect">
            <a:avLst>
              <a:gd name="adj" fmla="val 5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solidFill>
                  <a:sysClr val="windowText" lastClr="000000"/>
                </a:solidFill>
              </a:rPr>
              <a:t>ЕЛЬ</a:t>
            </a:r>
            <a:endParaRPr lang="ru-RU" sz="3600" dirty="0">
              <a:solidFill>
                <a:sysClr val="windowText" lastClr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9972206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62447" y="254481"/>
            <a:ext cx="8790934" cy="6603519"/>
          </a:xfrm>
          <a:prstGeom prst="rect">
            <a:avLst/>
          </a:prstGeom>
        </p:spPr>
      </p:pic>
      <p:sp>
        <p:nvSpPr>
          <p:cNvPr id="3" name="Блок-схема: задержка 2">
            <a:hlinkClick r:id="rId3" action="ppaction://hlinksldjump"/>
          </p:cNvPr>
          <p:cNvSpPr/>
          <p:nvPr/>
        </p:nvSpPr>
        <p:spPr>
          <a:xfrm>
            <a:off x="10014857" y="4859383"/>
            <a:ext cx="1759132" cy="1463040"/>
          </a:xfrm>
          <a:prstGeom prst="flowChartDelay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Вернуться к заданию</a:t>
            </a:r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6366067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9FFFF"/>
              </a:clrFrom>
              <a:clrTo>
                <a:srgbClr val="F9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sharpenSoften amount="-50000"/>
                    </a14:imgEffect>
                    <a14:imgEffect>
                      <a14:colorTemperature colorTemp="5900"/>
                    </a14:imgEffect>
                  </a14:imgLayer>
                </a14:imgProps>
              </a:ext>
            </a:extLst>
          </a:blip>
          <a:srcRect l="6534" b="7067"/>
          <a:stretch/>
        </p:blipFill>
        <p:spPr>
          <a:xfrm>
            <a:off x="1471747" y="232954"/>
            <a:ext cx="6287589" cy="6251757"/>
          </a:xfrm>
          <a:prstGeom prst="rect">
            <a:avLst/>
          </a:prstGeom>
        </p:spPr>
      </p:pic>
      <p:sp>
        <p:nvSpPr>
          <p:cNvPr id="3" name="Блок-схема: задержка 2">
            <a:hlinkClick r:id="rId4" action="ppaction://hlinksldjump"/>
          </p:cNvPr>
          <p:cNvSpPr/>
          <p:nvPr/>
        </p:nvSpPr>
        <p:spPr>
          <a:xfrm>
            <a:off x="9797143" y="4979126"/>
            <a:ext cx="1907176" cy="1619794"/>
          </a:xfrm>
          <a:prstGeom prst="flowChartDelay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К следующему заданию</a:t>
            </a:r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64704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В какую сторону идут звери?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02376" y="2253614"/>
            <a:ext cx="4873451" cy="3563711"/>
          </a:xfrm>
          <a:prstGeom prst="rect">
            <a:avLst/>
          </a:prstGeom>
        </p:spPr>
      </p:pic>
      <p:sp>
        <p:nvSpPr>
          <p:cNvPr id="5" name="Прямоугольник с двумя скругленными противолежащими углами 4">
            <a:hlinkClick r:id="rId3" action="ppaction://hlinksldjump"/>
          </p:cNvPr>
          <p:cNvSpPr/>
          <p:nvPr/>
        </p:nvSpPr>
        <p:spPr>
          <a:xfrm>
            <a:off x="7724503" y="2253614"/>
            <a:ext cx="2926080" cy="1175657"/>
          </a:xfrm>
          <a:prstGeom prst="round2DiagRect">
            <a:avLst>
              <a:gd name="adj1" fmla="val 16667"/>
              <a:gd name="adj2" fmla="val 5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ysClr val="windowText" lastClr="000000"/>
                </a:solidFill>
              </a:rPr>
              <a:t>НА ЛЕВО</a:t>
            </a:r>
            <a:endParaRPr lang="ru-RU" sz="2800" dirty="0">
              <a:solidFill>
                <a:sysClr val="windowText" lastClr="000000"/>
              </a:solidFill>
            </a:endParaRPr>
          </a:p>
        </p:txBody>
      </p:sp>
      <p:sp>
        <p:nvSpPr>
          <p:cNvPr id="6" name="Прямоугольник с двумя скругленными противолежащими углами 5">
            <a:hlinkClick r:id="rId4" action="ppaction://hlinksldjump"/>
          </p:cNvPr>
          <p:cNvSpPr/>
          <p:nvPr/>
        </p:nvSpPr>
        <p:spPr>
          <a:xfrm>
            <a:off x="7724503" y="4641668"/>
            <a:ext cx="2926080" cy="1175657"/>
          </a:xfrm>
          <a:prstGeom prst="round2DiagRect">
            <a:avLst>
              <a:gd name="adj1" fmla="val 16667"/>
              <a:gd name="adj2" fmla="val 5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ysClr val="windowText" lastClr="000000"/>
                </a:solidFill>
              </a:rPr>
              <a:t>НА ПРАВО</a:t>
            </a:r>
            <a:endParaRPr lang="ru-RU" sz="2800" dirty="0">
              <a:solidFill>
                <a:sysClr val="windowText" lastClr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022324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62447" y="254481"/>
            <a:ext cx="8790934" cy="6603519"/>
          </a:xfrm>
          <a:prstGeom prst="rect">
            <a:avLst/>
          </a:prstGeom>
        </p:spPr>
      </p:pic>
      <p:sp>
        <p:nvSpPr>
          <p:cNvPr id="3" name="Блок-схема: задержка 2">
            <a:hlinkClick r:id="rId3" action="ppaction://hlinksldjump"/>
          </p:cNvPr>
          <p:cNvSpPr/>
          <p:nvPr/>
        </p:nvSpPr>
        <p:spPr>
          <a:xfrm>
            <a:off x="10014857" y="4859383"/>
            <a:ext cx="1759132" cy="1463040"/>
          </a:xfrm>
          <a:prstGeom prst="flowChartDelay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Вернуться к заданию</a:t>
            </a:r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90435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9FFFF"/>
              </a:clrFrom>
              <a:clrTo>
                <a:srgbClr val="F9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sharpenSoften amount="-50000"/>
                    </a14:imgEffect>
                    <a14:imgEffect>
                      <a14:colorTemperature colorTemp="5900"/>
                    </a14:imgEffect>
                  </a14:imgLayer>
                </a14:imgProps>
              </a:ext>
            </a:extLst>
          </a:blip>
          <a:srcRect l="6534" b="7067"/>
          <a:stretch/>
        </p:blipFill>
        <p:spPr>
          <a:xfrm>
            <a:off x="1471747" y="232954"/>
            <a:ext cx="6287589" cy="6251757"/>
          </a:xfrm>
          <a:prstGeom prst="rect">
            <a:avLst/>
          </a:prstGeom>
        </p:spPr>
      </p:pic>
      <p:sp>
        <p:nvSpPr>
          <p:cNvPr id="3" name="Блок-схема: задержка 2"/>
          <p:cNvSpPr/>
          <p:nvPr/>
        </p:nvSpPr>
        <p:spPr>
          <a:xfrm>
            <a:off x="9797143" y="4979126"/>
            <a:ext cx="1907176" cy="1619794"/>
          </a:xfrm>
          <a:prstGeom prst="flowChartDelay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К следующему заданию</a:t>
            </a:r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62874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Какого цвета на картинке больше?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93916" y="1874517"/>
            <a:ext cx="2986496" cy="4507918"/>
          </a:xfrm>
          <a:prstGeom prst="rect">
            <a:avLst/>
          </a:prstGeom>
        </p:spPr>
      </p:pic>
      <p:sp>
        <p:nvSpPr>
          <p:cNvPr id="5" name="Облако 4">
            <a:hlinkClick r:id="rId3" action="ppaction://hlinksldjump"/>
          </p:cNvPr>
          <p:cNvSpPr/>
          <p:nvPr/>
        </p:nvSpPr>
        <p:spPr>
          <a:xfrm>
            <a:off x="6766560" y="1874517"/>
            <a:ext cx="3535680" cy="1558834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ysClr val="windowText" lastClr="000000"/>
                </a:solidFill>
              </a:rPr>
              <a:t>КРАСНЫЙ</a:t>
            </a:r>
            <a:endParaRPr lang="ru-RU" sz="3200" dirty="0">
              <a:solidFill>
                <a:sysClr val="windowText" lastClr="000000"/>
              </a:solidFill>
            </a:endParaRPr>
          </a:p>
        </p:txBody>
      </p:sp>
      <p:sp>
        <p:nvSpPr>
          <p:cNvPr id="6" name="Облако 5">
            <a:hlinkClick r:id="rId4" action="ppaction://hlinksldjump"/>
          </p:cNvPr>
          <p:cNvSpPr/>
          <p:nvPr/>
        </p:nvSpPr>
        <p:spPr>
          <a:xfrm>
            <a:off x="6766560" y="4534986"/>
            <a:ext cx="3535680" cy="1558834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ysClr val="windowText" lastClr="000000"/>
                </a:solidFill>
              </a:rPr>
              <a:t>ГОЛУБОЙ</a:t>
            </a:r>
            <a:endParaRPr lang="ru-RU" sz="3200" dirty="0">
              <a:solidFill>
                <a:sysClr val="windowText" lastClr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252313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62447" y="254481"/>
            <a:ext cx="8790934" cy="6603519"/>
          </a:xfrm>
          <a:prstGeom prst="rect">
            <a:avLst/>
          </a:prstGeom>
        </p:spPr>
      </p:pic>
      <p:sp>
        <p:nvSpPr>
          <p:cNvPr id="3" name="Блок-схема: задержка 2">
            <a:hlinkClick r:id="rId3" action="ppaction://hlinksldjump"/>
          </p:cNvPr>
          <p:cNvSpPr/>
          <p:nvPr/>
        </p:nvSpPr>
        <p:spPr>
          <a:xfrm>
            <a:off x="10014857" y="4859383"/>
            <a:ext cx="1759132" cy="1463040"/>
          </a:xfrm>
          <a:prstGeom prst="flowChartDelay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Вернуться к заданию</a:t>
            </a:r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235432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9FFFF"/>
              </a:clrFrom>
              <a:clrTo>
                <a:srgbClr val="F9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sharpenSoften amount="-50000"/>
                    </a14:imgEffect>
                    <a14:imgEffect>
                      <a14:colorTemperature colorTemp="5900"/>
                    </a14:imgEffect>
                  </a14:imgLayer>
                </a14:imgProps>
              </a:ext>
            </a:extLst>
          </a:blip>
          <a:srcRect l="6534" b="7067"/>
          <a:stretch/>
        </p:blipFill>
        <p:spPr>
          <a:xfrm>
            <a:off x="1471747" y="232954"/>
            <a:ext cx="6287589" cy="6251757"/>
          </a:xfrm>
          <a:prstGeom prst="rect">
            <a:avLst/>
          </a:prstGeom>
        </p:spPr>
      </p:pic>
      <p:sp>
        <p:nvSpPr>
          <p:cNvPr id="3" name="Блок-схема: задержка 2">
            <a:hlinkClick r:id="rId4" action="ppaction://hlinksldjump"/>
          </p:cNvPr>
          <p:cNvSpPr/>
          <p:nvPr/>
        </p:nvSpPr>
        <p:spPr>
          <a:xfrm>
            <a:off x="9797143" y="4979126"/>
            <a:ext cx="1907176" cy="1619794"/>
          </a:xfrm>
          <a:prstGeom prst="flowChartDelay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К следующему заданию</a:t>
            </a:r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90987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9FFFF"/>
              </a:clrFrom>
              <a:clrTo>
                <a:srgbClr val="F9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sharpenSoften amount="-50000"/>
                    </a14:imgEffect>
                    <a14:imgEffect>
                      <a14:colorTemperature colorTemp="5900"/>
                    </a14:imgEffect>
                  </a14:imgLayer>
                </a14:imgProps>
              </a:ext>
            </a:extLst>
          </a:blip>
          <a:srcRect l="6534" b="7067"/>
          <a:stretch/>
        </p:blipFill>
        <p:spPr>
          <a:xfrm>
            <a:off x="1471747" y="232954"/>
            <a:ext cx="6287589" cy="6251757"/>
          </a:xfrm>
          <a:prstGeom prst="rect">
            <a:avLst/>
          </a:prstGeom>
        </p:spPr>
      </p:pic>
      <p:sp>
        <p:nvSpPr>
          <p:cNvPr id="3" name="Блок-схема: задержка 2">
            <a:hlinkClick r:id="rId4" action="ppaction://hlinksldjump"/>
          </p:cNvPr>
          <p:cNvSpPr/>
          <p:nvPr/>
        </p:nvSpPr>
        <p:spPr>
          <a:xfrm>
            <a:off x="9797143" y="4979126"/>
            <a:ext cx="1907176" cy="1619794"/>
          </a:xfrm>
          <a:prstGeom prst="flowChartDelay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К следующему заданию</a:t>
            </a:r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028259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На какой </a:t>
            </a:r>
            <a:r>
              <a:rPr lang="ru-RU" dirty="0" err="1" smtClean="0"/>
              <a:t>КАРТИнКЕ</a:t>
            </a:r>
            <a:r>
              <a:rPr lang="ru-RU" dirty="0" smtClean="0"/>
              <a:t> </a:t>
            </a:r>
            <a:r>
              <a:rPr lang="ru-RU" dirty="0"/>
              <a:t>крыжовника меньше?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1678" y="2586174"/>
            <a:ext cx="5174027" cy="3718832"/>
          </a:xfrm>
          <a:prstGeom prst="rect">
            <a:avLst/>
          </a:prstGeom>
        </p:spPr>
      </p:pic>
      <p:sp>
        <p:nvSpPr>
          <p:cNvPr id="5" name="Прямоугольник 4">
            <a:hlinkClick r:id="rId3" action="ppaction://hlinksldjump"/>
          </p:cNvPr>
          <p:cNvSpPr/>
          <p:nvPr/>
        </p:nvSpPr>
        <p:spPr>
          <a:xfrm>
            <a:off x="7410995" y="2586174"/>
            <a:ext cx="3683725" cy="95794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ysClr val="windowText" lastClr="000000"/>
                </a:solidFill>
              </a:rPr>
              <a:t>СЛЕВА</a:t>
            </a:r>
            <a:endParaRPr lang="ru-RU" sz="3200" dirty="0">
              <a:solidFill>
                <a:sysClr val="windowText" lastClr="000000"/>
              </a:solidFill>
            </a:endParaRPr>
          </a:p>
        </p:txBody>
      </p:sp>
      <p:sp>
        <p:nvSpPr>
          <p:cNvPr id="6" name="Прямоугольник 5">
            <a:hlinkClick r:id="rId4" action="ppaction://hlinksldjump"/>
          </p:cNvPr>
          <p:cNvSpPr/>
          <p:nvPr/>
        </p:nvSpPr>
        <p:spPr>
          <a:xfrm>
            <a:off x="7410995" y="5347063"/>
            <a:ext cx="3683725" cy="95794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ysClr val="windowText" lastClr="000000"/>
                </a:solidFill>
              </a:rPr>
              <a:t>СПРАВА</a:t>
            </a:r>
            <a:endParaRPr lang="ru-RU" sz="3200" dirty="0">
              <a:solidFill>
                <a:sysClr val="windowText" lastClr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602455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62447" y="254481"/>
            <a:ext cx="8790934" cy="6603519"/>
          </a:xfrm>
          <a:prstGeom prst="rect">
            <a:avLst/>
          </a:prstGeom>
        </p:spPr>
      </p:pic>
      <p:sp>
        <p:nvSpPr>
          <p:cNvPr id="3" name="Блок-схема: задержка 2">
            <a:hlinkClick r:id="rId3" action="ppaction://hlinksldjump"/>
          </p:cNvPr>
          <p:cNvSpPr/>
          <p:nvPr/>
        </p:nvSpPr>
        <p:spPr>
          <a:xfrm>
            <a:off x="10014857" y="4859383"/>
            <a:ext cx="1759132" cy="1463040"/>
          </a:xfrm>
          <a:prstGeom prst="flowChartDelay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Вернуться к заданию</a:t>
            </a:r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942293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9FFFF"/>
              </a:clrFrom>
              <a:clrTo>
                <a:srgbClr val="F9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sharpenSoften amount="-50000"/>
                    </a14:imgEffect>
                    <a14:imgEffect>
                      <a14:colorTemperature colorTemp="5900"/>
                    </a14:imgEffect>
                  </a14:imgLayer>
                </a14:imgProps>
              </a:ext>
            </a:extLst>
          </a:blip>
          <a:srcRect l="6534" b="7067"/>
          <a:stretch/>
        </p:blipFill>
        <p:spPr>
          <a:xfrm>
            <a:off x="1471747" y="232954"/>
            <a:ext cx="6287589" cy="6251757"/>
          </a:xfrm>
          <a:prstGeom prst="rect">
            <a:avLst/>
          </a:prstGeom>
        </p:spPr>
      </p:pic>
      <p:sp>
        <p:nvSpPr>
          <p:cNvPr id="3" name="Блок-схема: задержка 2">
            <a:hlinkClick r:id="rId4" action="ppaction://hlinksldjump"/>
          </p:cNvPr>
          <p:cNvSpPr/>
          <p:nvPr/>
        </p:nvSpPr>
        <p:spPr>
          <a:xfrm>
            <a:off x="9797143" y="4979126"/>
            <a:ext cx="1907176" cy="1619794"/>
          </a:xfrm>
          <a:prstGeom prst="flowChartDelay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К следующему заданию</a:t>
            </a:r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9676100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64592" y="121127"/>
            <a:ext cx="10178322" cy="1492132"/>
          </a:xfrm>
        </p:spPr>
        <p:txBody>
          <a:bodyPr/>
          <a:lstStyle/>
          <a:p>
            <a:r>
              <a:rPr lang="ru-RU" dirty="0"/>
              <a:t>Сравни фигуры по их количеству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>
            <a:off x="75430" y="3265861"/>
            <a:ext cx="5060601" cy="1755396"/>
          </a:xfrm>
          <a:prstGeom prst="rect">
            <a:avLst/>
          </a:prstGeom>
        </p:spPr>
      </p:pic>
      <p:sp>
        <p:nvSpPr>
          <p:cNvPr id="5" name="Прямоугольник с двумя усеченными противолежащими углами 4">
            <a:hlinkClick r:id="rId3" action="ppaction://hlinksldjump"/>
          </p:cNvPr>
          <p:cNvSpPr/>
          <p:nvPr/>
        </p:nvSpPr>
        <p:spPr>
          <a:xfrm>
            <a:off x="4528456" y="1776549"/>
            <a:ext cx="3091543" cy="766354"/>
          </a:xfrm>
          <a:prstGeom prst="snip2DiagRect">
            <a:avLst>
              <a:gd name="adj1" fmla="val 0"/>
              <a:gd name="adj2" fmla="val 5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ysClr val="windowText" lastClr="000000"/>
                </a:solidFill>
              </a:rPr>
              <a:t>ОДИНАКОВО</a:t>
            </a:r>
            <a:endParaRPr lang="ru-RU" sz="2400" dirty="0">
              <a:solidFill>
                <a:sysClr val="windowText" lastClr="000000"/>
              </a:solidFill>
            </a:endParaRPr>
          </a:p>
        </p:txBody>
      </p:sp>
      <p:sp>
        <p:nvSpPr>
          <p:cNvPr id="6" name="Прямоугольник с двумя усеченными противолежащими углами 5">
            <a:hlinkClick r:id="rId4" action="ppaction://hlinksldjump"/>
          </p:cNvPr>
          <p:cNvSpPr/>
          <p:nvPr/>
        </p:nvSpPr>
        <p:spPr>
          <a:xfrm>
            <a:off x="8172994" y="2602143"/>
            <a:ext cx="3091543" cy="766354"/>
          </a:xfrm>
          <a:prstGeom prst="snip2DiagRect">
            <a:avLst>
              <a:gd name="adj1" fmla="val 0"/>
              <a:gd name="adj2" fmla="val 5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ysClr val="windowText" lastClr="000000"/>
                </a:solidFill>
              </a:rPr>
              <a:t>КРАСНЫХ БОЛЬШЕ</a:t>
            </a:r>
            <a:endParaRPr lang="ru-RU" sz="2400" dirty="0">
              <a:solidFill>
                <a:sysClr val="windowText" lastClr="000000"/>
              </a:solidFill>
            </a:endParaRPr>
          </a:p>
        </p:txBody>
      </p:sp>
      <p:sp>
        <p:nvSpPr>
          <p:cNvPr id="7" name="Прямоугольник с двумя усеченными противолежащими углами 6">
            <a:hlinkClick r:id="rId4" action="ppaction://hlinksldjump"/>
          </p:cNvPr>
          <p:cNvSpPr/>
          <p:nvPr/>
        </p:nvSpPr>
        <p:spPr>
          <a:xfrm>
            <a:off x="4707981" y="3661956"/>
            <a:ext cx="3091543" cy="766354"/>
          </a:xfrm>
          <a:prstGeom prst="snip2DiagRect">
            <a:avLst>
              <a:gd name="adj1" fmla="val 0"/>
              <a:gd name="adj2" fmla="val 5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ysClr val="windowText" lastClr="000000"/>
                </a:solidFill>
              </a:rPr>
              <a:t>СИНИХ </a:t>
            </a:r>
          </a:p>
          <a:p>
            <a:pPr algn="ctr"/>
            <a:r>
              <a:rPr lang="ru-RU" sz="2400" dirty="0" smtClean="0">
                <a:solidFill>
                  <a:sysClr val="windowText" lastClr="000000"/>
                </a:solidFill>
              </a:rPr>
              <a:t>БОЛЬШЕ</a:t>
            </a:r>
            <a:endParaRPr lang="ru-RU" sz="2400" dirty="0">
              <a:solidFill>
                <a:sysClr val="windowText" lastClr="000000"/>
              </a:solidFill>
            </a:endParaRPr>
          </a:p>
        </p:txBody>
      </p:sp>
      <p:sp>
        <p:nvSpPr>
          <p:cNvPr id="8" name="Прямоугольник с двумя усеченными противолежащими углами 7">
            <a:hlinkClick r:id="rId4" action="ppaction://hlinksldjump"/>
          </p:cNvPr>
          <p:cNvSpPr/>
          <p:nvPr/>
        </p:nvSpPr>
        <p:spPr>
          <a:xfrm>
            <a:off x="8347164" y="4341224"/>
            <a:ext cx="3091543" cy="766354"/>
          </a:xfrm>
          <a:prstGeom prst="snip2DiagRect">
            <a:avLst>
              <a:gd name="adj1" fmla="val 0"/>
              <a:gd name="adj2" fmla="val 5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ysClr val="windowText" lastClr="000000"/>
                </a:solidFill>
              </a:rPr>
              <a:t>СИНИХ </a:t>
            </a:r>
          </a:p>
          <a:p>
            <a:pPr algn="ctr"/>
            <a:r>
              <a:rPr lang="ru-RU" sz="2400" dirty="0" smtClean="0">
                <a:solidFill>
                  <a:sysClr val="windowText" lastClr="000000"/>
                </a:solidFill>
              </a:rPr>
              <a:t>МЕНЬШЕ</a:t>
            </a:r>
            <a:endParaRPr lang="ru-RU" sz="2400" dirty="0">
              <a:solidFill>
                <a:sysClr val="windowText" lastClr="000000"/>
              </a:solidFill>
            </a:endParaRPr>
          </a:p>
        </p:txBody>
      </p:sp>
      <p:sp>
        <p:nvSpPr>
          <p:cNvPr id="9" name="Прямоугольник с двумя усеченными противолежащими углами 8">
            <a:hlinkClick r:id="rId4" action="ppaction://hlinksldjump"/>
          </p:cNvPr>
          <p:cNvSpPr/>
          <p:nvPr/>
        </p:nvSpPr>
        <p:spPr>
          <a:xfrm>
            <a:off x="4707981" y="5547363"/>
            <a:ext cx="3091543" cy="766354"/>
          </a:xfrm>
          <a:prstGeom prst="snip2DiagRect">
            <a:avLst>
              <a:gd name="adj1" fmla="val 0"/>
              <a:gd name="adj2" fmla="val 5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ysClr val="windowText" lastClr="000000"/>
                </a:solidFill>
              </a:rPr>
              <a:t>КРАСНЫХ МЕНЬШЕ</a:t>
            </a:r>
            <a:endParaRPr lang="ru-RU" sz="2400" dirty="0">
              <a:solidFill>
                <a:sysClr val="windowText" lastClr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51473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62447" y="254481"/>
            <a:ext cx="8790934" cy="6603519"/>
          </a:xfrm>
          <a:prstGeom prst="rect">
            <a:avLst/>
          </a:prstGeom>
        </p:spPr>
      </p:pic>
      <p:sp>
        <p:nvSpPr>
          <p:cNvPr id="3" name="Блок-схема: задержка 2">
            <a:hlinkClick r:id="rId3" action="ppaction://hlinksldjump"/>
          </p:cNvPr>
          <p:cNvSpPr/>
          <p:nvPr/>
        </p:nvSpPr>
        <p:spPr>
          <a:xfrm>
            <a:off x="10014857" y="4859383"/>
            <a:ext cx="1759132" cy="1463040"/>
          </a:xfrm>
          <a:prstGeom prst="flowChartDelay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Вернуться к заданию</a:t>
            </a:r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093253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9FFFF"/>
              </a:clrFrom>
              <a:clrTo>
                <a:srgbClr val="F9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sharpenSoften amount="-50000"/>
                    </a14:imgEffect>
                    <a14:imgEffect>
                      <a14:colorTemperature colorTemp="5900"/>
                    </a14:imgEffect>
                  </a14:imgLayer>
                </a14:imgProps>
              </a:ext>
            </a:extLst>
          </a:blip>
          <a:srcRect l="6534" b="7067"/>
          <a:stretch/>
        </p:blipFill>
        <p:spPr>
          <a:xfrm>
            <a:off x="1471747" y="232954"/>
            <a:ext cx="6287589" cy="6251757"/>
          </a:xfrm>
          <a:prstGeom prst="rect">
            <a:avLst/>
          </a:prstGeom>
        </p:spPr>
      </p:pic>
      <p:sp>
        <p:nvSpPr>
          <p:cNvPr id="4" name="Двойная волна 3"/>
          <p:cNvSpPr/>
          <p:nvPr/>
        </p:nvSpPr>
        <p:spPr>
          <a:xfrm>
            <a:off x="5860869" y="3344091"/>
            <a:ext cx="5738948" cy="2272938"/>
          </a:xfrm>
          <a:prstGeom prst="doubleWav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dirty="0" smtClean="0"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ТЫ БОЛЬШОЙ МОЛОДЕЦ!</a:t>
            </a:r>
            <a:endParaRPr lang="ru-RU" sz="4800" dirty="0">
              <a:solidFill>
                <a:sysClr val="windowText" lastClr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037797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Где находится школа?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/>
          <a:srcRect l="10928" t="30691" r="53501" b="17023"/>
          <a:stretch/>
        </p:blipFill>
        <p:spPr>
          <a:xfrm rot="5400000">
            <a:off x="1473747" y="1489165"/>
            <a:ext cx="4336869" cy="4781007"/>
          </a:xfrm>
          <a:prstGeom prst="rect">
            <a:avLst/>
          </a:prstGeom>
        </p:spPr>
      </p:pic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7149737" y="2203268"/>
            <a:ext cx="4110446" cy="96665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ysClr val="windowText" lastClr="000000"/>
                </a:solidFill>
              </a:rPr>
              <a:t>СПРАВА</a:t>
            </a:r>
            <a:endParaRPr lang="ru-RU" sz="4000" dirty="0">
              <a:solidFill>
                <a:sysClr val="windowText" lastClr="000000"/>
              </a:solidFill>
            </a:endParaRPr>
          </a:p>
        </p:txBody>
      </p:sp>
      <p:sp>
        <p:nvSpPr>
          <p:cNvPr id="5" name="Прямоугольник 4">
            <a:hlinkClick r:id="rId4" action="ppaction://hlinksldjump"/>
          </p:cNvPr>
          <p:cNvSpPr/>
          <p:nvPr/>
        </p:nvSpPr>
        <p:spPr>
          <a:xfrm>
            <a:off x="7149737" y="4767943"/>
            <a:ext cx="4110446" cy="96665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ysClr val="windowText" lastClr="000000"/>
                </a:solidFill>
              </a:rPr>
              <a:t>СЛЕВА</a:t>
            </a:r>
            <a:endParaRPr lang="ru-RU" sz="4000" dirty="0">
              <a:solidFill>
                <a:sysClr val="windowText" lastClr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358367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62447" y="254481"/>
            <a:ext cx="8790934" cy="6603519"/>
          </a:xfrm>
          <a:prstGeom prst="rect">
            <a:avLst/>
          </a:prstGeom>
        </p:spPr>
      </p:pic>
      <p:sp>
        <p:nvSpPr>
          <p:cNvPr id="3" name="Блок-схема: задержка 2">
            <a:hlinkClick r:id="rId3" action="ppaction://hlinksldjump"/>
          </p:cNvPr>
          <p:cNvSpPr/>
          <p:nvPr/>
        </p:nvSpPr>
        <p:spPr>
          <a:xfrm>
            <a:off x="10014857" y="4859383"/>
            <a:ext cx="1759132" cy="1463040"/>
          </a:xfrm>
          <a:prstGeom prst="flowChartDelay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Вернуться к заданию</a:t>
            </a:r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72387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9FFFF"/>
              </a:clrFrom>
              <a:clrTo>
                <a:srgbClr val="F9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sharpenSoften amount="-50000"/>
                    </a14:imgEffect>
                    <a14:imgEffect>
                      <a14:colorTemperature colorTemp="5900"/>
                    </a14:imgEffect>
                  </a14:imgLayer>
                </a14:imgProps>
              </a:ext>
            </a:extLst>
          </a:blip>
          <a:srcRect l="6534" b="7067"/>
          <a:stretch/>
        </p:blipFill>
        <p:spPr>
          <a:xfrm>
            <a:off x="1471747" y="232954"/>
            <a:ext cx="6287589" cy="6251757"/>
          </a:xfrm>
          <a:prstGeom prst="rect">
            <a:avLst/>
          </a:prstGeom>
        </p:spPr>
      </p:pic>
      <p:sp>
        <p:nvSpPr>
          <p:cNvPr id="3" name="Блок-схема: задержка 2">
            <a:hlinkClick r:id="rId4" action="ppaction://hlinksldjump"/>
          </p:cNvPr>
          <p:cNvSpPr/>
          <p:nvPr/>
        </p:nvSpPr>
        <p:spPr>
          <a:xfrm>
            <a:off x="9797143" y="4979126"/>
            <a:ext cx="1907176" cy="1619794"/>
          </a:xfrm>
          <a:prstGeom prst="flowChartDelay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К следующему заданию</a:t>
            </a:r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659290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88571" y="382385"/>
            <a:ext cx="10781211" cy="1492132"/>
          </a:xfrm>
        </p:spPr>
        <p:txBody>
          <a:bodyPr/>
          <a:lstStyle/>
          <a:p>
            <a:r>
              <a:rPr lang="ru-RU" dirty="0" smtClean="0"/>
              <a:t>КТО СТОИТ МЕЖДУ </a:t>
            </a:r>
            <a:r>
              <a:rPr lang="ru-RU" dirty="0" err="1" smtClean="0"/>
              <a:t>ЛИСОй</a:t>
            </a:r>
            <a:r>
              <a:rPr lang="ru-RU" dirty="0" smtClean="0"/>
              <a:t> И ЗАЙЦЕМ? 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/>
          <a:srcRect l="14272" t="34068" r="70488" b="20292"/>
          <a:stretch/>
        </p:blipFill>
        <p:spPr>
          <a:xfrm rot="5400000">
            <a:off x="4830125" y="-179750"/>
            <a:ext cx="2727691" cy="6126483"/>
          </a:xfrm>
          <a:prstGeom prst="rect">
            <a:avLst/>
          </a:prstGeom>
        </p:spPr>
      </p:pic>
      <p:sp>
        <p:nvSpPr>
          <p:cNvPr id="4" name="Прямоугольник с двумя скругленными противолежащими углами 3">
            <a:hlinkClick r:id="rId3" action="ppaction://hlinksldjump"/>
          </p:cNvPr>
          <p:cNvSpPr/>
          <p:nvPr/>
        </p:nvSpPr>
        <p:spPr>
          <a:xfrm>
            <a:off x="1907177" y="4807131"/>
            <a:ext cx="3013166" cy="1079863"/>
          </a:xfrm>
          <a:prstGeom prst="round2DiagRect">
            <a:avLst>
              <a:gd name="adj1" fmla="val 50000"/>
              <a:gd name="adj2" fmla="val 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dirty="0" smtClean="0">
                <a:solidFill>
                  <a:sysClr val="windowText" lastClr="000000"/>
                </a:solidFill>
              </a:rPr>
              <a:t>ВОЛК</a:t>
            </a:r>
            <a:endParaRPr lang="ru-RU" sz="4800" dirty="0">
              <a:solidFill>
                <a:sysClr val="windowText" lastClr="000000"/>
              </a:solidFill>
            </a:endParaRPr>
          </a:p>
        </p:txBody>
      </p:sp>
      <p:sp>
        <p:nvSpPr>
          <p:cNvPr id="5" name="Прямоугольник с двумя скругленными противолежащими углами 4">
            <a:hlinkClick r:id="rId4" action="ppaction://hlinksldjump"/>
          </p:cNvPr>
          <p:cNvSpPr/>
          <p:nvPr/>
        </p:nvSpPr>
        <p:spPr>
          <a:xfrm>
            <a:off x="7833359" y="4807130"/>
            <a:ext cx="3013166" cy="1079863"/>
          </a:xfrm>
          <a:prstGeom prst="round2DiagRect">
            <a:avLst>
              <a:gd name="adj1" fmla="val 50000"/>
              <a:gd name="adj2" fmla="val 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dirty="0" smtClean="0">
                <a:solidFill>
                  <a:sysClr val="windowText" lastClr="000000"/>
                </a:solidFill>
              </a:rPr>
              <a:t>ЁЖ</a:t>
            </a:r>
            <a:endParaRPr lang="ru-RU" sz="4800" dirty="0">
              <a:solidFill>
                <a:sysClr val="windowText" lastClr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612880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62447" y="254481"/>
            <a:ext cx="8790934" cy="6603519"/>
          </a:xfrm>
          <a:prstGeom prst="rect">
            <a:avLst/>
          </a:prstGeom>
        </p:spPr>
      </p:pic>
      <p:sp>
        <p:nvSpPr>
          <p:cNvPr id="3" name="Блок-схема: задержка 2">
            <a:hlinkClick r:id="rId3" action="ppaction://hlinksldjump"/>
          </p:cNvPr>
          <p:cNvSpPr/>
          <p:nvPr/>
        </p:nvSpPr>
        <p:spPr>
          <a:xfrm>
            <a:off x="10014857" y="4859383"/>
            <a:ext cx="1759132" cy="1463040"/>
          </a:xfrm>
          <a:prstGeom prst="flowChartDelay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Вернуться к заданию</a:t>
            </a:r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447969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adge">
  <a:themeElements>
    <a:clrScheme name="Другая 2">
      <a:dk1>
        <a:sysClr val="windowText" lastClr="000000"/>
      </a:dk1>
      <a:lt1>
        <a:srgbClr val="FFFFFF"/>
      </a:lt1>
      <a:dk2>
        <a:srgbClr val="000000"/>
      </a:dk2>
      <a:lt2>
        <a:srgbClr val="FFFFFF"/>
      </a:lt2>
      <a:accent1>
        <a:srgbClr val="FFFF00"/>
      </a:accent1>
      <a:accent2>
        <a:srgbClr val="FFFF99"/>
      </a:accent2>
      <a:accent3>
        <a:srgbClr val="FFFFCC"/>
      </a:accent3>
      <a:accent4>
        <a:srgbClr val="FFFF00"/>
      </a:accent4>
      <a:accent5>
        <a:srgbClr val="FFFF99"/>
      </a:accent5>
      <a:accent6>
        <a:srgbClr val="FFFF00"/>
      </a:accent6>
      <a:hlink>
        <a:srgbClr val="FFC000"/>
      </a:hlink>
      <a:folHlink>
        <a:srgbClr val="FFC000"/>
      </a:folHlink>
    </a:clrScheme>
    <a:fontScheme name="Badge">
      <a:majorFont>
        <a:latin typeface="Impact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メイリオ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Badge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12700" cap="flat" cmpd="sng" algn="in">
          <a:solidFill>
            <a:schemeClr val="phClr"/>
          </a:solidFill>
          <a:prstDash val="solid"/>
        </a:ln>
        <a:ln w="5080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38100" dist="25400" dir="5400000" algn="ctr" rotWithShape="0">
              <a:srgbClr val="000000">
                <a:alpha val="2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Badge" id="{71A07785-5930-41D4-9A83-E23602B48E98}" vid="{771EA782-DFA6-45B1-AEA3-661F1715B31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TM10001106[[fn=Эмблема]]</Template>
  <TotalTime>117</TotalTime>
  <Words>262</Words>
  <Application>Microsoft Office PowerPoint</Application>
  <PresentationFormat>Произвольный</PresentationFormat>
  <Paragraphs>84</Paragraphs>
  <Slides>46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46</vt:i4>
      </vt:variant>
    </vt:vector>
  </HeadingPairs>
  <TitlesOfParts>
    <vt:vector size="47" baseType="lpstr">
      <vt:lpstr>Badge</vt:lpstr>
      <vt:lpstr>Интерактивная  игра</vt:lpstr>
      <vt:lpstr>Посмотри на картинку слева и выбери то, что находится в нижнем углу слева</vt:lpstr>
      <vt:lpstr>Слайд 3</vt:lpstr>
      <vt:lpstr>Слайд 4</vt:lpstr>
      <vt:lpstr>Где находится школа?</vt:lpstr>
      <vt:lpstr>Слайд 6</vt:lpstr>
      <vt:lpstr>Слайд 7</vt:lpstr>
      <vt:lpstr>КТО СТОИТ МЕЖДУ ЛИСОй И ЗАЙЦЕМ? </vt:lpstr>
      <vt:lpstr>Слайд 9</vt:lpstr>
      <vt:lpstr>Слайд 10</vt:lpstr>
      <vt:lpstr>КОГО И ЧЕГО НА ФОТОГРАФИИ БОЛЬШЕ?</vt:lpstr>
      <vt:lpstr>Слайд 12</vt:lpstr>
      <vt:lpstr>Слайд 13</vt:lpstr>
      <vt:lpstr>ХВАТИТ ЛИ РЕБЯТАМ ЛОПАТ И ВЁДЕР?  ОПРЕДЕЛИ НЕ СЧИТАЯ</vt:lpstr>
      <vt:lpstr>Слайд 15</vt:lpstr>
      <vt:lpstr>Слайд 16</vt:lpstr>
      <vt:lpstr>КАКАЯ ПЛОЛСКА САМАЯ ДЛИННАЯ?</vt:lpstr>
      <vt:lpstr>Слайд 18</vt:lpstr>
      <vt:lpstr>Слайд 19</vt:lpstr>
      <vt:lpstr>На какой картинке изображено поздние время суток?</vt:lpstr>
      <vt:lpstr>Слайд 21</vt:lpstr>
      <vt:lpstr>Слайд 22</vt:lpstr>
      <vt:lpstr>Чего на картинке изображено меньше?</vt:lpstr>
      <vt:lpstr>Слайд 24</vt:lpstr>
      <vt:lpstr>Слайд 25</vt:lpstr>
      <vt:lpstr>Каких кубиков на картинке больше? </vt:lpstr>
      <vt:lpstr>Слайд 27</vt:lpstr>
      <vt:lpstr>Слайд 28</vt:lpstr>
      <vt:lpstr>Хватит ли Белоснежке шариков на всех гномов? Определи не считая</vt:lpstr>
      <vt:lpstr>Слайд 30</vt:lpstr>
      <vt:lpstr>Слайд 31</vt:lpstr>
      <vt:lpstr>Что на картинке самое высокое?</vt:lpstr>
      <vt:lpstr>Слайд 33</vt:lpstr>
      <vt:lpstr>Слайд 34</vt:lpstr>
      <vt:lpstr>В какую сторону идут звери?</vt:lpstr>
      <vt:lpstr>Слайд 36</vt:lpstr>
      <vt:lpstr>Слайд 37</vt:lpstr>
      <vt:lpstr>Какого цвета на картинке больше?</vt:lpstr>
      <vt:lpstr>Слайд 39</vt:lpstr>
      <vt:lpstr>Слайд 40</vt:lpstr>
      <vt:lpstr>На какой КАРТИнКЕ крыжовника меньше?</vt:lpstr>
      <vt:lpstr>Слайд 42</vt:lpstr>
      <vt:lpstr>Слайд 43</vt:lpstr>
      <vt:lpstr>Сравни фигуры по их количеству</vt:lpstr>
      <vt:lpstr>Слайд 45</vt:lpstr>
      <vt:lpstr>Слайд 46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Интерактивная  игра</dc:title>
  <dc:creator>Дарья Игоревна</dc:creator>
  <cp:lastModifiedBy>vsushinova@yandex.ru</cp:lastModifiedBy>
  <cp:revision>16</cp:revision>
  <dcterms:created xsi:type="dcterms:W3CDTF">2023-10-11T14:32:47Z</dcterms:created>
  <dcterms:modified xsi:type="dcterms:W3CDTF">2024-06-03T11:13:51Z</dcterms:modified>
</cp:coreProperties>
</file>