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28E414F-DC5E-4ABC-BEF0-EF6F732F06A8}" type="datetimeFigureOut">
              <a:rPr lang="ru-RU" smtClean="0"/>
              <a:t>03.06.2024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EBD176F-BB65-4ED9-9D03-BD97A18812DE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sz="4000" dirty="0"/>
              <a:t>Table ronde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401568"/>
            <a:ext cx="5114778" cy="3006464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“</a:t>
            </a:r>
            <a:r>
              <a:rPr lang="fr-FR" sz="4800" dirty="0"/>
              <a:t>Sport</a:t>
            </a:r>
            <a:r>
              <a:rPr lang="en-US" sz="4800" dirty="0"/>
              <a:t>”</a:t>
            </a:r>
            <a:r>
              <a:rPr lang="fr-FR" sz="4800" dirty="0"/>
              <a:t>  </a:t>
            </a:r>
            <a:endParaRPr lang="ru-RU" sz="4800" dirty="0"/>
          </a:p>
          <a:p>
            <a:endParaRPr lang="ru-RU" sz="2800" dirty="0"/>
          </a:p>
          <a:p>
            <a:endParaRPr lang="ru-RU" sz="2800" dirty="0"/>
          </a:p>
          <a:p>
            <a:r>
              <a:rPr lang="fr-FR" sz="2800" dirty="0"/>
              <a:t>professeur de français</a:t>
            </a:r>
            <a:br>
              <a:rPr lang="fr-FR" sz="2800" dirty="0"/>
            </a:br>
            <a:r>
              <a:rPr lang="fr-FR" sz="2800" dirty="0"/>
              <a:t>Svetlana khramovich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1589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124744"/>
            <a:ext cx="3429000" cy="2057400"/>
          </a:xfrm>
        </p:spPr>
        <p:txBody>
          <a:bodyPr/>
          <a:lstStyle/>
          <a:p>
            <a:r>
              <a:rPr lang="fr-FR" dirty="0"/>
              <a:t>Pensez-vous que le sport prend beaucoup de temps?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508104" y="3429000"/>
            <a:ext cx="3429000" cy="1920240"/>
          </a:xfrm>
        </p:spPr>
        <p:txBody>
          <a:bodyPr/>
          <a:lstStyle/>
          <a:p>
            <a:r>
              <a:rPr lang="ru-RU" dirty="0"/>
              <a:t>Нужно ли тратить много времени на спорт?</a:t>
            </a:r>
          </a:p>
        </p:txBody>
      </p:sp>
      <p:pic>
        <p:nvPicPr>
          <p:cNvPr id="2050" name="Picture 2" descr="Картинки по запросу время на спорт фот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1" r="2499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84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Pour vous, quel est le meilleur sport pour ... </a:t>
            </a:r>
            <a:br>
              <a:rPr lang="fr-FR" dirty="0"/>
            </a:br>
            <a:r>
              <a:rPr lang="fr-FR" dirty="0"/>
              <a:t>(la santé, la relaxation, l’esprit et le fitness)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Лучший спорт для…</a:t>
            </a:r>
          </a:p>
        </p:txBody>
      </p:sp>
      <p:pic>
        <p:nvPicPr>
          <p:cNvPr id="3076" name="Picture 4" descr="Картинки по запросу спорт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4" r="2184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59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fr-FR" dirty="0"/>
            </a:br>
            <a:r>
              <a:rPr lang="fr-FR" b="0" dirty="0"/>
              <a:t>Les gens peuvent-ils se passer du sport?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Могут ли люди обойтись без спорта?</a:t>
            </a:r>
          </a:p>
        </p:txBody>
      </p:sp>
      <p:pic>
        <p:nvPicPr>
          <p:cNvPr id="4098" name="Picture 2" descr="Картинки по запросу спорт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5" r="16405"/>
          <a:stretch>
            <a:fillRect/>
          </a:stretch>
        </p:blipFill>
        <p:spPr bwMode="auto">
          <a:xfrm>
            <a:off x="539552" y="1057328"/>
            <a:ext cx="4206240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множение 9"/>
          <p:cNvSpPr/>
          <p:nvPr/>
        </p:nvSpPr>
        <p:spPr>
          <a:xfrm>
            <a:off x="467544" y="1196752"/>
            <a:ext cx="4464496" cy="396044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91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Préférez-vous regarder ou participer à la compétition?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Смотреть или участвовать?</a:t>
            </a:r>
          </a:p>
        </p:txBody>
      </p:sp>
      <p:pic>
        <p:nvPicPr>
          <p:cNvPr id="5122" name="Picture 2" descr="Картинки по запросу соревнования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4" r="1665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18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Est-il préférable de s'entraîner avec ou sans entraîneur? Quelle est la différence?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С тренером или без, какая разница? Важно ли это?</a:t>
            </a:r>
          </a:p>
        </p:txBody>
      </p:sp>
      <p:pic>
        <p:nvPicPr>
          <p:cNvPr id="6146" name="Picture 2" descr="Картинки по запросу тренировка с тренером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2" r="1944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31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br>
              <a:rPr lang="fr-FR" dirty="0"/>
            </a:br>
            <a:r>
              <a:rPr lang="fr-FR" sz="3600" b="0" dirty="0"/>
              <a:t>Merci à tous pour votre participation.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42</TotalTime>
  <Words>119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Trebuchet MS</vt:lpstr>
      <vt:lpstr>Wingdings</vt:lpstr>
      <vt:lpstr>Wingdings 2</vt:lpstr>
      <vt:lpstr>Изящная</vt:lpstr>
      <vt:lpstr>Table ronde</vt:lpstr>
      <vt:lpstr>Pensez-vous que le sport prend beaucoup de temps?</vt:lpstr>
      <vt:lpstr>Pour vous, quel est le meilleur sport pour ...  (la santé, la relaxation, l’esprit et le fitness)</vt:lpstr>
      <vt:lpstr> Les gens peuvent-ils se passer du sport?</vt:lpstr>
      <vt:lpstr>Préférez-vous regarder ou participer à la compétition?</vt:lpstr>
      <vt:lpstr>Est-il préférable de s'entraîner avec ou sans entraîneur? Quelle est la différence?</vt:lpstr>
      <vt:lpstr> Merci à tous pour votre participation.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ronde</dc:title>
  <dc:creator>Пользователь Windows</dc:creator>
  <cp:lastModifiedBy>Учитель</cp:lastModifiedBy>
  <cp:revision>5</cp:revision>
  <dcterms:created xsi:type="dcterms:W3CDTF">2019-11-12T20:42:02Z</dcterms:created>
  <dcterms:modified xsi:type="dcterms:W3CDTF">2024-06-03T11:29:10Z</dcterms:modified>
</cp:coreProperties>
</file>