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embeddedFontLst>
    <p:embeddedFont>
      <p:font typeface="Abel" panose="020B0604020202020204" pitchFamily="2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Hammersmith One" panose="020B0604020202020204" pitchFamily="2" charset="0"/>
      <p:regular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CD7E9F-FACB-4286-9517-B79C7DC96260}">
  <a:tblStyle styleId="{07CD7E9F-FACB-4286-9517-B79C7DC9626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6" name="Google Shape;14506;gd362d286f3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07" name="Google Shape;14507;gd362d286f3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3" name="Google Shape;14583;g102058231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84" name="Google Shape;14584;g102058231d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3" name="Google Shape;14583;g102058231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84" name="Google Shape;14584;g102058231d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7488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3" name="Google Shape;14583;g102058231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84" name="Google Shape;14584;g102058231d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945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540241" y="539995"/>
            <a:ext cx="4063478" cy="4063513"/>
            <a:chOff x="2540241" y="539995"/>
            <a:chExt cx="4063478" cy="4063513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2693235" y="703668"/>
              <a:ext cx="885398" cy="893069"/>
              <a:chOff x="2781975" y="3951500"/>
              <a:chExt cx="640525" cy="646075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31723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31723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313325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31723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31723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1723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1723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31723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3172025" y="4045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3"/>
                      <a:pt x="154" y="640"/>
                      <a:pt x="325" y="640"/>
                    </a:cubicBezTo>
                    <a:cubicBezTo>
                      <a:pt x="329" y="640"/>
                      <a:pt x="332" y="640"/>
                      <a:pt x="336" y="640"/>
                    </a:cubicBezTo>
                    <a:cubicBezTo>
                      <a:pt x="514" y="635"/>
                      <a:pt x="653" y="486"/>
                      <a:pt x="646" y="310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3172025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3172025" y="3977350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5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313325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3172025" y="4113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6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3172025" y="4079350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1"/>
                    </a:moveTo>
                    <a:cubicBezTo>
                      <a:pt x="322" y="1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2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10"/>
                    </a:cubicBezTo>
                    <a:cubicBezTo>
                      <a:pt x="641" y="137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31723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31723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31723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32113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32113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32113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32113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32113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31723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32113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32113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31723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32113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32113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31723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32113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32113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32113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3133250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30942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30942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30942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30942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30942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30942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30942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30942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3133400" y="3952975"/>
                <a:ext cx="15125" cy="655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9" y="151"/>
                      <a:pt x="159" y="261"/>
                      <a:pt x="316" y="261"/>
                    </a:cubicBezTo>
                    <a:cubicBezTo>
                      <a:pt x="445" y="261"/>
                      <a:pt x="557" y="184"/>
                      <a:pt x="605" y="73"/>
                    </a:cubicBezTo>
                    <a:cubicBezTo>
                      <a:pt x="406" y="46"/>
                      <a:pt x="204" y="20"/>
                      <a:pt x="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3094125" y="411347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8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2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3094125" y="4079500"/>
                <a:ext cx="1617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0" extrusionOk="0">
                    <a:moveTo>
                      <a:pt x="326" y="1"/>
                    </a:moveTo>
                    <a:cubicBezTo>
                      <a:pt x="323" y="1"/>
                      <a:pt x="321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7" y="500"/>
                      <a:pt x="149" y="640"/>
                      <a:pt x="322" y="640"/>
                    </a:cubicBezTo>
                    <a:cubicBezTo>
                      <a:pt x="325" y="640"/>
                      <a:pt x="327" y="640"/>
                      <a:pt x="330" y="640"/>
                    </a:cubicBezTo>
                    <a:cubicBezTo>
                      <a:pt x="506" y="637"/>
                      <a:pt x="646" y="490"/>
                      <a:pt x="643" y="314"/>
                    </a:cubicBezTo>
                    <a:cubicBezTo>
                      <a:pt x="640" y="141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30942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30942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30942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313325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30942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1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30942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1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31332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31332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31332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31332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313325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31332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31332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3133250" y="404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3133250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3133250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32113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31332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31332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31332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31332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33674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33283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33283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33283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33283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33283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33283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33283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33283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32893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32893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32893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32893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32893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33283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33283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3328375" y="4047150"/>
                <a:ext cx="141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7" extrusionOk="0">
                    <a:moveTo>
                      <a:pt x="129" y="0"/>
                    </a:moveTo>
                    <a:cubicBezTo>
                      <a:pt x="52" y="58"/>
                      <a:pt x="1" y="151"/>
                      <a:pt x="1" y="257"/>
                    </a:cubicBezTo>
                    <a:cubicBezTo>
                      <a:pt x="1" y="433"/>
                      <a:pt x="144" y="576"/>
                      <a:pt x="322" y="576"/>
                    </a:cubicBezTo>
                    <a:cubicBezTo>
                      <a:pt x="420" y="576"/>
                      <a:pt x="506" y="531"/>
                      <a:pt x="564" y="462"/>
                    </a:cubicBezTo>
                    <a:cubicBezTo>
                      <a:pt x="423" y="305"/>
                      <a:pt x="278" y="151"/>
                      <a:pt x="12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33283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33674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3406475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213" y="0"/>
                    </a:moveTo>
                    <a:cubicBezTo>
                      <a:pt x="89" y="44"/>
                      <a:pt x="0" y="160"/>
                      <a:pt x="0" y="300"/>
                    </a:cubicBezTo>
                    <a:cubicBezTo>
                      <a:pt x="0" y="476"/>
                      <a:pt x="143" y="620"/>
                      <a:pt x="320" y="620"/>
                    </a:cubicBezTo>
                    <a:cubicBezTo>
                      <a:pt x="341" y="620"/>
                      <a:pt x="360" y="618"/>
                      <a:pt x="380" y="614"/>
                    </a:cubicBezTo>
                    <a:cubicBezTo>
                      <a:pt x="330" y="407"/>
                      <a:pt x="275" y="202"/>
                      <a:pt x="21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33674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3094125" y="4045500"/>
                <a:ext cx="161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1" extrusionOk="0">
                    <a:moveTo>
                      <a:pt x="324" y="0"/>
                    </a:moveTo>
                    <a:cubicBezTo>
                      <a:pt x="322" y="0"/>
                      <a:pt x="320" y="0"/>
                      <a:pt x="318" y="0"/>
                    </a:cubicBezTo>
                    <a:cubicBezTo>
                      <a:pt x="140" y="3"/>
                      <a:pt x="0" y="149"/>
                      <a:pt x="3" y="327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1"/>
                      <a:pt x="643" y="314"/>
                    </a:cubicBezTo>
                    <a:cubicBezTo>
                      <a:pt x="640" y="139"/>
                      <a:pt x="497" y="0"/>
                      <a:pt x="32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3406475" y="4215525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51" y="641"/>
                      <a:pt x="561" y="563"/>
                      <a:pt x="611" y="453"/>
                    </a:cubicBezTo>
                    <a:cubicBezTo>
                      <a:pt x="594" y="335"/>
                      <a:pt x="574" y="219"/>
                      <a:pt x="553" y="103"/>
                    </a:cubicBezTo>
                    <a:cubicBezTo>
                      <a:pt x="496" y="40"/>
                      <a:pt x="413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34064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34064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33674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33674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33283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33674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33674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33674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33674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33674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32893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325032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325032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325032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325032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325032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325032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325032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325032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32113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32113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32113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32113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325032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325032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32893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32893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32893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32893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32113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325032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32893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32893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32893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325032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325032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325032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3289350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118" y="0"/>
                    </a:moveTo>
                    <a:cubicBezTo>
                      <a:pt x="47" y="61"/>
                      <a:pt x="1" y="150"/>
                      <a:pt x="1" y="247"/>
                    </a:cubicBezTo>
                    <a:cubicBezTo>
                      <a:pt x="1" y="424"/>
                      <a:pt x="144" y="567"/>
                      <a:pt x="322" y="567"/>
                    </a:cubicBezTo>
                    <a:cubicBezTo>
                      <a:pt x="451" y="567"/>
                      <a:pt x="563" y="490"/>
                      <a:pt x="611" y="379"/>
                    </a:cubicBezTo>
                    <a:cubicBezTo>
                      <a:pt x="448" y="249"/>
                      <a:pt x="285" y="122"/>
                      <a:pt x="11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32893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325032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325032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28990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28990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2862000" y="4047150"/>
                <a:ext cx="1410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7" extrusionOk="0">
                    <a:moveTo>
                      <a:pt x="436" y="0"/>
                    </a:moveTo>
                    <a:cubicBezTo>
                      <a:pt x="287" y="151"/>
                      <a:pt x="142" y="303"/>
                      <a:pt x="0" y="462"/>
                    </a:cubicBezTo>
                    <a:cubicBezTo>
                      <a:pt x="57" y="531"/>
                      <a:pt x="143" y="576"/>
                      <a:pt x="243" y="576"/>
                    </a:cubicBezTo>
                    <a:cubicBezTo>
                      <a:pt x="421" y="576"/>
                      <a:pt x="564" y="433"/>
                      <a:pt x="564" y="257"/>
                    </a:cubicBezTo>
                    <a:cubicBezTo>
                      <a:pt x="564" y="151"/>
                      <a:pt x="513" y="58"/>
                      <a:pt x="43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28990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28990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28990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28990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28990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28990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28600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28600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28600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28600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28990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28600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28600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28600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29380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29380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293807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29380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29380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29380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29380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28990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28990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28990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293807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28990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28990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28600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2899825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493" y="0"/>
                    </a:moveTo>
                    <a:cubicBezTo>
                      <a:pt x="325" y="122"/>
                      <a:pt x="161" y="249"/>
                      <a:pt x="0" y="379"/>
                    </a:cubicBezTo>
                    <a:cubicBezTo>
                      <a:pt x="51" y="490"/>
                      <a:pt x="161" y="567"/>
                      <a:pt x="289" y="567"/>
                    </a:cubicBezTo>
                    <a:cubicBezTo>
                      <a:pt x="467" y="567"/>
                      <a:pt x="610" y="424"/>
                      <a:pt x="610" y="247"/>
                    </a:cubicBezTo>
                    <a:cubicBezTo>
                      <a:pt x="610" y="148"/>
                      <a:pt x="564" y="59"/>
                      <a:pt x="49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2782725" y="4317500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162" y="1"/>
                      <a:pt x="51" y="77"/>
                      <a:pt x="1" y="189"/>
                    </a:cubicBezTo>
                    <a:cubicBezTo>
                      <a:pt x="19" y="307"/>
                      <a:pt x="37" y="423"/>
                      <a:pt x="58" y="537"/>
                    </a:cubicBezTo>
                    <a:cubicBezTo>
                      <a:pt x="114" y="602"/>
                      <a:pt x="197" y="641"/>
                      <a:pt x="292" y="641"/>
                    </a:cubicBezTo>
                    <a:cubicBezTo>
                      <a:pt x="468" y="641"/>
                      <a:pt x="611" y="498"/>
                      <a:pt x="611" y="322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2899825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289" y="0"/>
                    </a:moveTo>
                    <a:cubicBezTo>
                      <a:pt x="160" y="0"/>
                      <a:pt x="48" y="79"/>
                      <a:pt x="0" y="189"/>
                    </a:cubicBezTo>
                    <a:cubicBezTo>
                      <a:pt x="161" y="318"/>
                      <a:pt x="325" y="445"/>
                      <a:pt x="493" y="568"/>
                    </a:cubicBezTo>
                    <a:cubicBezTo>
                      <a:pt x="565" y="507"/>
                      <a:pt x="610" y="421"/>
                      <a:pt x="610" y="321"/>
                    </a:cubicBezTo>
                    <a:cubicBezTo>
                      <a:pt x="610" y="144"/>
                      <a:pt x="467" y="0"/>
                      <a:pt x="28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2862000" y="4487550"/>
                <a:ext cx="1410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6" extrusionOk="0">
                    <a:moveTo>
                      <a:pt x="243" y="0"/>
                    </a:moveTo>
                    <a:cubicBezTo>
                      <a:pt x="145" y="0"/>
                      <a:pt x="59" y="45"/>
                      <a:pt x="0" y="115"/>
                    </a:cubicBezTo>
                    <a:cubicBezTo>
                      <a:pt x="142" y="271"/>
                      <a:pt x="287" y="425"/>
                      <a:pt x="436" y="576"/>
                    </a:cubicBezTo>
                    <a:cubicBezTo>
                      <a:pt x="511" y="516"/>
                      <a:pt x="564" y="424"/>
                      <a:pt x="564" y="320"/>
                    </a:cubicBezTo>
                    <a:cubicBezTo>
                      <a:pt x="564" y="143"/>
                      <a:pt x="421" y="0"/>
                      <a:pt x="24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29380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2788500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61" y="1"/>
                    </a:moveTo>
                    <a:cubicBezTo>
                      <a:pt x="40" y="1"/>
                      <a:pt x="22" y="4"/>
                      <a:pt x="0" y="7"/>
                    </a:cubicBezTo>
                    <a:cubicBezTo>
                      <a:pt x="52" y="215"/>
                      <a:pt x="106" y="420"/>
                      <a:pt x="168" y="622"/>
                    </a:cubicBezTo>
                    <a:cubicBezTo>
                      <a:pt x="293" y="578"/>
                      <a:pt x="380" y="462"/>
                      <a:pt x="380" y="322"/>
                    </a:cubicBezTo>
                    <a:cubicBezTo>
                      <a:pt x="380" y="145"/>
                      <a:pt x="237" y="1"/>
                      <a:pt x="6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27819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27819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3055950" y="4589525"/>
                <a:ext cx="15125" cy="657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3" extrusionOk="0">
                    <a:moveTo>
                      <a:pt x="290" y="0"/>
                    </a:moveTo>
                    <a:cubicBezTo>
                      <a:pt x="160" y="0"/>
                      <a:pt x="49" y="78"/>
                      <a:pt x="1" y="188"/>
                    </a:cubicBezTo>
                    <a:cubicBezTo>
                      <a:pt x="200" y="217"/>
                      <a:pt x="401" y="241"/>
                      <a:pt x="605" y="262"/>
                    </a:cubicBezTo>
                    <a:cubicBezTo>
                      <a:pt x="576" y="113"/>
                      <a:pt x="447" y="0"/>
                      <a:pt x="29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3094225" y="4589525"/>
                <a:ext cx="16025" cy="8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2" extrusionOk="0">
                    <a:moveTo>
                      <a:pt x="321" y="0"/>
                    </a:moveTo>
                    <a:cubicBezTo>
                      <a:pt x="145" y="0"/>
                      <a:pt x="2" y="142"/>
                      <a:pt x="1" y="317"/>
                    </a:cubicBezTo>
                    <a:cubicBezTo>
                      <a:pt x="106" y="320"/>
                      <a:pt x="213" y="321"/>
                      <a:pt x="321" y="321"/>
                    </a:cubicBezTo>
                    <a:cubicBezTo>
                      <a:pt x="428" y="321"/>
                      <a:pt x="534" y="320"/>
                      <a:pt x="641" y="317"/>
                    </a:cubicBezTo>
                    <a:cubicBezTo>
                      <a:pt x="639" y="142"/>
                      <a:pt x="496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3406475" y="4317500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13" y="641"/>
                      <a:pt x="496" y="602"/>
                      <a:pt x="553" y="537"/>
                    </a:cubicBezTo>
                    <a:cubicBezTo>
                      <a:pt x="574" y="421"/>
                      <a:pt x="594" y="307"/>
                      <a:pt x="611" y="189"/>
                    </a:cubicBezTo>
                    <a:cubicBezTo>
                      <a:pt x="559" y="77"/>
                      <a:pt x="45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3328375" y="4487550"/>
                <a:ext cx="14125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6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25"/>
                      <a:pt x="52" y="519"/>
                      <a:pt x="129" y="576"/>
                    </a:cubicBezTo>
                    <a:cubicBezTo>
                      <a:pt x="278" y="425"/>
                      <a:pt x="423" y="273"/>
                      <a:pt x="564" y="115"/>
                    </a:cubicBezTo>
                    <a:cubicBezTo>
                      <a:pt x="506" y="45"/>
                      <a:pt x="420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3406475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320" y="1"/>
                    </a:moveTo>
                    <a:cubicBezTo>
                      <a:pt x="143" y="1"/>
                      <a:pt x="0" y="147"/>
                      <a:pt x="0" y="322"/>
                    </a:cubicBezTo>
                    <a:cubicBezTo>
                      <a:pt x="0" y="460"/>
                      <a:pt x="89" y="578"/>
                      <a:pt x="213" y="622"/>
                    </a:cubicBezTo>
                    <a:cubicBezTo>
                      <a:pt x="273" y="418"/>
                      <a:pt x="330" y="212"/>
                      <a:pt x="380" y="7"/>
                    </a:cubicBezTo>
                    <a:cubicBezTo>
                      <a:pt x="362" y="4"/>
                      <a:pt x="34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3133400" y="4589525"/>
                <a:ext cx="15125" cy="652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1" extrusionOk="0">
                    <a:moveTo>
                      <a:pt x="316" y="0"/>
                    </a:moveTo>
                    <a:cubicBezTo>
                      <a:pt x="159" y="0"/>
                      <a:pt x="29" y="112"/>
                      <a:pt x="1" y="261"/>
                    </a:cubicBezTo>
                    <a:cubicBezTo>
                      <a:pt x="204" y="241"/>
                      <a:pt x="406" y="217"/>
                      <a:pt x="605" y="187"/>
                    </a:cubicBezTo>
                    <a:cubicBezTo>
                      <a:pt x="555" y="78"/>
                      <a:pt x="444" y="0"/>
                      <a:pt x="31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28600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3289350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21"/>
                      <a:pt x="47" y="507"/>
                      <a:pt x="118" y="568"/>
                    </a:cubicBezTo>
                    <a:cubicBezTo>
                      <a:pt x="285" y="445"/>
                      <a:pt x="450" y="318"/>
                      <a:pt x="611" y="189"/>
                    </a:cubicBezTo>
                    <a:cubicBezTo>
                      <a:pt x="563" y="79"/>
                      <a:pt x="451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28210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28210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28210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28600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28600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28600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28210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28210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28210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28210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2788500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168" y="0"/>
                    </a:moveTo>
                    <a:cubicBezTo>
                      <a:pt x="107" y="204"/>
                      <a:pt x="52" y="407"/>
                      <a:pt x="0" y="614"/>
                    </a:cubicBezTo>
                    <a:cubicBezTo>
                      <a:pt x="19" y="618"/>
                      <a:pt x="40" y="620"/>
                      <a:pt x="61" y="620"/>
                    </a:cubicBezTo>
                    <a:cubicBezTo>
                      <a:pt x="237" y="620"/>
                      <a:pt x="380" y="476"/>
                      <a:pt x="380" y="300"/>
                    </a:cubicBezTo>
                    <a:cubicBezTo>
                      <a:pt x="380" y="160"/>
                      <a:pt x="293" y="44"/>
                      <a:pt x="16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28210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2782725" y="4215525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200" y="1"/>
                      <a:pt x="117" y="40"/>
                      <a:pt x="58" y="103"/>
                    </a:cubicBezTo>
                    <a:cubicBezTo>
                      <a:pt x="37" y="221"/>
                      <a:pt x="19" y="335"/>
                      <a:pt x="1" y="453"/>
                    </a:cubicBezTo>
                    <a:cubicBezTo>
                      <a:pt x="51" y="563"/>
                      <a:pt x="162" y="641"/>
                      <a:pt x="292" y="641"/>
                    </a:cubicBezTo>
                    <a:cubicBezTo>
                      <a:pt x="468" y="641"/>
                      <a:pt x="611" y="498"/>
                      <a:pt x="611" y="320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28210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28210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"/>
              <p:cNvSpPr/>
              <p:nvPr/>
            </p:nvSpPr>
            <p:spPr>
              <a:xfrm>
                <a:off x="3016175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2"/>
              <p:cNvSpPr/>
              <p:nvPr/>
            </p:nvSpPr>
            <p:spPr>
              <a:xfrm>
                <a:off x="3055950" y="3953025"/>
                <a:ext cx="15125" cy="650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0" extrusionOk="0">
                    <a:moveTo>
                      <a:pt x="605" y="0"/>
                    </a:moveTo>
                    <a:lnTo>
                      <a:pt x="605" y="0"/>
                    </a:lnTo>
                    <a:cubicBezTo>
                      <a:pt x="401" y="18"/>
                      <a:pt x="200" y="44"/>
                      <a:pt x="1" y="74"/>
                    </a:cubicBezTo>
                    <a:cubicBezTo>
                      <a:pt x="49" y="182"/>
                      <a:pt x="160" y="259"/>
                      <a:pt x="290" y="259"/>
                    </a:cubicBezTo>
                    <a:cubicBezTo>
                      <a:pt x="447" y="259"/>
                      <a:pt x="576" y="149"/>
                      <a:pt x="60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3054925" y="3977350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5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2"/>
              <p:cNvSpPr/>
              <p:nvPr/>
            </p:nvSpPr>
            <p:spPr>
              <a:xfrm>
                <a:off x="301617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2"/>
              <p:cNvSpPr/>
              <p:nvPr/>
            </p:nvSpPr>
            <p:spPr>
              <a:xfrm>
                <a:off x="3054925" y="4113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6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2"/>
              <p:cNvSpPr/>
              <p:nvPr/>
            </p:nvSpPr>
            <p:spPr>
              <a:xfrm>
                <a:off x="3054925" y="4079350"/>
                <a:ext cx="16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2" extrusionOk="0">
                    <a:moveTo>
                      <a:pt x="327" y="1"/>
                    </a:moveTo>
                    <a:cubicBezTo>
                      <a:pt x="323" y="1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2"/>
                    </a:cubicBezTo>
                    <a:cubicBezTo>
                      <a:pt x="11" y="505"/>
                      <a:pt x="154" y="641"/>
                      <a:pt x="326" y="641"/>
                    </a:cubicBezTo>
                    <a:cubicBezTo>
                      <a:pt x="330" y="641"/>
                      <a:pt x="333" y="641"/>
                      <a:pt x="337" y="641"/>
                    </a:cubicBezTo>
                    <a:cubicBezTo>
                      <a:pt x="513" y="635"/>
                      <a:pt x="652" y="487"/>
                      <a:pt x="646" y="311"/>
                    </a:cubicBezTo>
                    <a:cubicBezTo>
                      <a:pt x="640" y="137"/>
                      <a:pt x="498" y="1"/>
                      <a:pt x="32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3054900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8" y="0"/>
                    </a:moveTo>
                    <a:cubicBezTo>
                      <a:pt x="324" y="0"/>
                      <a:pt x="321" y="0"/>
                      <a:pt x="317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5" y="641"/>
                      <a:pt x="327" y="641"/>
                    </a:cubicBezTo>
                    <a:cubicBezTo>
                      <a:pt x="331" y="641"/>
                      <a:pt x="334" y="641"/>
                      <a:pt x="338" y="641"/>
                    </a:cubicBezTo>
                    <a:cubicBezTo>
                      <a:pt x="514" y="635"/>
                      <a:pt x="653" y="487"/>
                      <a:pt x="647" y="309"/>
                    </a:cubicBezTo>
                    <a:cubicBezTo>
                      <a:pt x="641" y="137"/>
                      <a:pt x="499" y="0"/>
                      <a:pt x="32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29380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2"/>
              <p:cNvSpPr/>
              <p:nvPr/>
            </p:nvSpPr>
            <p:spPr>
              <a:xfrm>
                <a:off x="3054925" y="4045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1"/>
                    </a:cubicBezTo>
                    <a:cubicBezTo>
                      <a:pt x="11" y="503"/>
                      <a:pt x="154" y="640"/>
                      <a:pt x="326" y="640"/>
                    </a:cubicBezTo>
                    <a:cubicBezTo>
                      <a:pt x="330" y="640"/>
                      <a:pt x="333" y="640"/>
                      <a:pt x="337" y="640"/>
                    </a:cubicBezTo>
                    <a:cubicBezTo>
                      <a:pt x="513" y="635"/>
                      <a:pt x="652" y="486"/>
                      <a:pt x="646" y="310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2"/>
              <p:cNvSpPr/>
              <p:nvPr/>
            </p:nvSpPr>
            <p:spPr>
              <a:xfrm>
                <a:off x="30161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30161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30161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>
                <a:off x="30161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>
                <a:off x="30161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30161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2"/>
              <p:cNvSpPr/>
              <p:nvPr/>
            </p:nvSpPr>
            <p:spPr>
              <a:xfrm>
                <a:off x="30161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"/>
              <p:cNvSpPr/>
              <p:nvPr/>
            </p:nvSpPr>
            <p:spPr>
              <a:xfrm>
                <a:off x="30161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301617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305520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2"/>
              <p:cNvSpPr/>
              <p:nvPr/>
            </p:nvSpPr>
            <p:spPr>
              <a:xfrm>
                <a:off x="305520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2"/>
              <p:cNvSpPr/>
              <p:nvPr/>
            </p:nvSpPr>
            <p:spPr>
              <a:xfrm>
                <a:off x="305520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2"/>
              <p:cNvSpPr/>
              <p:nvPr/>
            </p:nvSpPr>
            <p:spPr>
              <a:xfrm>
                <a:off x="305520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3094125" y="3977450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7"/>
                      <a:pt x="646" y="491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3094225" y="3951500"/>
                <a:ext cx="16025" cy="8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1" extrusionOk="0">
                    <a:moveTo>
                      <a:pt x="321" y="1"/>
                    </a:moveTo>
                    <a:cubicBezTo>
                      <a:pt x="213" y="1"/>
                      <a:pt x="106" y="2"/>
                      <a:pt x="1" y="4"/>
                    </a:cubicBezTo>
                    <a:cubicBezTo>
                      <a:pt x="2" y="180"/>
                      <a:pt x="145" y="320"/>
                      <a:pt x="321" y="320"/>
                    </a:cubicBezTo>
                    <a:cubicBezTo>
                      <a:pt x="496" y="320"/>
                      <a:pt x="639" y="180"/>
                      <a:pt x="641" y="4"/>
                    </a:cubicBezTo>
                    <a:cubicBezTo>
                      <a:pt x="535" y="2"/>
                      <a:pt x="42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>
                <a:off x="305520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>
                <a:off x="305520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>
                <a:off x="305520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305520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>
                <a:off x="305520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"/>
              <p:cNvSpPr/>
              <p:nvPr/>
            </p:nvSpPr>
            <p:spPr>
              <a:xfrm>
                <a:off x="305520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"/>
              <p:cNvSpPr/>
              <p:nvPr/>
            </p:nvSpPr>
            <p:spPr>
              <a:xfrm>
                <a:off x="305520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>
                <a:off x="305520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>
                <a:off x="305520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"/>
              <p:cNvSpPr/>
              <p:nvPr/>
            </p:nvSpPr>
            <p:spPr>
              <a:xfrm>
                <a:off x="301617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>
                <a:off x="29771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>
                <a:off x="29771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>
                <a:off x="29771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"/>
              <p:cNvSpPr/>
              <p:nvPr/>
            </p:nvSpPr>
            <p:spPr>
              <a:xfrm>
                <a:off x="29771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"/>
              <p:cNvSpPr/>
              <p:nvPr/>
            </p:nvSpPr>
            <p:spPr>
              <a:xfrm>
                <a:off x="29771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29771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29771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29771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29380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>
                <a:off x="29380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>
                <a:off x="29771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29380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"/>
              <p:cNvSpPr/>
              <p:nvPr/>
            </p:nvSpPr>
            <p:spPr>
              <a:xfrm>
                <a:off x="29380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"/>
              <p:cNvSpPr/>
              <p:nvPr/>
            </p:nvSpPr>
            <p:spPr>
              <a:xfrm>
                <a:off x="293807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293807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"/>
              <p:cNvSpPr/>
              <p:nvPr/>
            </p:nvSpPr>
            <p:spPr>
              <a:xfrm>
                <a:off x="29771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2"/>
              <p:cNvSpPr/>
              <p:nvPr/>
            </p:nvSpPr>
            <p:spPr>
              <a:xfrm>
                <a:off x="3094125" y="401142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6"/>
                      <a:pt x="0" y="152"/>
                      <a:pt x="3" y="328"/>
                    </a:cubicBezTo>
                    <a:cubicBezTo>
                      <a:pt x="7" y="502"/>
                      <a:pt x="148" y="642"/>
                      <a:pt x="322" y="642"/>
                    </a:cubicBezTo>
                    <a:cubicBezTo>
                      <a:pt x="324" y="642"/>
                      <a:pt x="327" y="641"/>
                      <a:pt x="330" y="641"/>
                    </a:cubicBezTo>
                    <a:cubicBezTo>
                      <a:pt x="506" y="638"/>
                      <a:pt x="646" y="492"/>
                      <a:pt x="643" y="316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"/>
              <p:cNvSpPr/>
              <p:nvPr/>
            </p:nvSpPr>
            <p:spPr>
              <a:xfrm>
                <a:off x="3016175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"/>
              <p:cNvSpPr/>
              <p:nvPr/>
            </p:nvSpPr>
            <p:spPr>
              <a:xfrm>
                <a:off x="29771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"/>
              <p:cNvSpPr/>
              <p:nvPr/>
            </p:nvSpPr>
            <p:spPr>
              <a:xfrm>
                <a:off x="30161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"/>
              <p:cNvSpPr/>
              <p:nvPr/>
            </p:nvSpPr>
            <p:spPr>
              <a:xfrm>
                <a:off x="30161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"/>
              <p:cNvSpPr/>
              <p:nvPr/>
            </p:nvSpPr>
            <p:spPr>
              <a:xfrm>
                <a:off x="29771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"/>
              <p:cNvSpPr/>
              <p:nvPr/>
            </p:nvSpPr>
            <p:spPr>
              <a:xfrm>
                <a:off x="30161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2"/>
              <p:cNvSpPr/>
              <p:nvPr/>
            </p:nvSpPr>
            <p:spPr>
              <a:xfrm>
                <a:off x="3016175" y="404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2"/>
              <p:cNvSpPr/>
              <p:nvPr/>
            </p:nvSpPr>
            <p:spPr>
              <a:xfrm>
                <a:off x="29771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"/>
              <p:cNvSpPr/>
              <p:nvPr/>
            </p:nvSpPr>
            <p:spPr>
              <a:xfrm>
                <a:off x="29771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"/>
              <p:cNvSpPr/>
              <p:nvPr/>
            </p:nvSpPr>
            <p:spPr>
              <a:xfrm>
                <a:off x="29771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"/>
              <p:cNvSpPr/>
              <p:nvPr/>
            </p:nvSpPr>
            <p:spPr>
              <a:xfrm>
                <a:off x="29771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"/>
              <p:cNvSpPr/>
              <p:nvPr/>
            </p:nvSpPr>
            <p:spPr>
              <a:xfrm>
                <a:off x="29771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2"/>
              <p:cNvSpPr/>
              <p:nvPr/>
            </p:nvSpPr>
            <p:spPr>
              <a:xfrm>
                <a:off x="30161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2"/>
              <p:cNvSpPr/>
              <p:nvPr/>
            </p:nvSpPr>
            <p:spPr>
              <a:xfrm>
                <a:off x="29771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7" name="Google Shape;267;p2"/>
            <p:cNvGrpSpPr/>
            <p:nvPr/>
          </p:nvGrpSpPr>
          <p:grpSpPr>
            <a:xfrm>
              <a:off x="5652643" y="1012843"/>
              <a:ext cx="885398" cy="893069"/>
              <a:chOff x="2781975" y="3951500"/>
              <a:chExt cx="640525" cy="646075"/>
            </a:xfrm>
          </p:grpSpPr>
          <p:sp>
            <p:nvSpPr>
              <p:cNvPr id="268" name="Google Shape;268;p2"/>
              <p:cNvSpPr/>
              <p:nvPr/>
            </p:nvSpPr>
            <p:spPr>
              <a:xfrm>
                <a:off x="31723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2"/>
              <p:cNvSpPr/>
              <p:nvPr/>
            </p:nvSpPr>
            <p:spPr>
              <a:xfrm>
                <a:off x="31723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2"/>
              <p:cNvSpPr/>
              <p:nvPr/>
            </p:nvSpPr>
            <p:spPr>
              <a:xfrm>
                <a:off x="313325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2"/>
              <p:cNvSpPr/>
              <p:nvPr/>
            </p:nvSpPr>
            <p:spPr>
              <a:xfrm>
                <a:off x="31723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2"/>
              <p:cNvSpPr/>
              <p:nvPr/>
            </p:nvSpPr>
            <p:spPr>
              <a:xfrm>
                <a:off x="31723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2"/>
              <p:cNvSpPr/>
              <p:nvPr/>
            </p:nvSpPr>
            <p:spPr>
              <a:xfrm>
                <a:off x="31723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2"/>
              <p:cNvSpPr/>
              <p:nvPr/>
            </p:nvSpPr>
            <p:spPr>
              <a:xfrm>
                <a:off x="31723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2"/>
              <p:cNvSpPr/>
              <p:nvPr/>
            </p:nvSpPr>
            <p:spPr>
              <a:xfrm>
                <a:off x="31723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2"/>
              <p:cNvSpPr/>
              <p:nvPr/>
            </p:nvSpPr>
            <p:spPr>
              <a:xfrm>
                <a:off x="3172025" y="4045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3"/>
                      <a:pt x="154" y="640"/>
                      <a:pt x="325" y="640"/>
                    </a:cubicBezTo>
                    <a:cubicBezTo>
                      <a:pt x="329" y="640"/>
                      <a:pt x="332" y="640"/>
                      <a:pt x="336" y="640"/>
                    </a:cubicBezTo>
                    <a:cubicBezTo>
                      <a:pt x="514" y="635"/>
                      <a:pt x="653" y="486"/>
                      <a:pt x="646" y="310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2"/>
              <p:cNvSpPr/>
              <p:nvPr/>
            </p:nvSpPr>
            <p:spPr>
              <a:xfrm>
                <a:off x="3172025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2"/>
              <p:cNvSpPr/>
              <p:nvPr/>
            </p:nvSpPr>
            <p:spPr>
              <a:xfrm>
                <a:off x="3172025" y="3977350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5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2"/>
              <p:cNvSpPr/>
              <p:nvPr/>
            </p:nvSpPr>
            <p:spPr>
              <a:xfrm>
                <a:off x="313325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2"/>
              <p:cNvSpPr/>
              <p:nvPr/>
            </p:nvSpPr>
            <p:spPr>
              <a:xfrm>
                <a:off x="3172025" y="4113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6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2"/>
              <p:cNvSpPr/>
              <p:nvPr/>
            </p:nvSpPr>
            <p:spPr>
              <a:xfrm>
                <a:off x="3172025" y="4079350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1"/>
                    </a:moveTo>
                    <a:cubicBezTo>
                      <a:pt x="322" y="1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2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10"/>
                    </a:cubicBezTo>
                    <a:cubicBezTo>
                      <a:pt x="641" y="137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2"/>
              <p:cNvSpPr/>
              <p:nvPr/>
            </p:nvSpPr>
            <p:spPr>
              <a:xfrm>
                <a:off x="31723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2"/>
              <p:cNvSpPr/>
              <p:nvPr/>
            </p:nvSpPr>
            <p:spPr>
              <a:xfrm>
                <a:off x="31723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2"/>
              <p:cNvSpPr/>
              <p:nvPr/>
            </p:nvSpPr>
            <p:spPr>
              <a:xfrm>
                <a:off x="31723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2"/>
              <p:cNvSpPr/>
              <p:nvPr/>
            </p:nvSpPr>
            <p:spPr>
              <a:xfrm>
                <a:off x="32113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"/>
              <p:cNvSpPr/>
              <p:nvPr/>
            </p:nvSpPr>
            <p:spPr>
              <a:xfrm>
                <a:off x="32113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"/>
              <p:cNvSpPr/>
              <p:nvPr/>
            </p:nvSpPr>
            <p:spPr>
              <a:xfrm>
                <a:off x="32113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"/>
              <p:cNvSpPr/>
              <p:nvPr/>
            </p:nvSpPr>
            <p:spPr>
              <a:xfrm>
                <a:off x="32113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"/>
              <p:cNvSpPr/>
              <p:nvPr/>
            </p:nvSpPr>
            <p:spPr>
              <a:xfrm>
                <a:off x="32113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"/>
              <p:cNvSpPr/>
              <p:nvPr/>
            </p:nvSpPr>
            <p:spPr>
              <a:xfrm>
                <a:off x="31723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"/>
              <p:cNvSpPr/>
              <p:nvPr/>
            </p:nvSpPr>
            <p:spPr>
              <a:xfrm>
                <a:off x="32113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"/>
              <p:cNvSpPr/>
              <p:nvPr/>
            </p:nvSpPr>
            <p:spPr>
              <a:xfrm>
                <a:off x="32113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"/>
              <p:cNvSpPr/>
              <p:nvPr/>
            </p:nvSpPr>
            <p:spPr>
              <a:xfrm>
                <a:off x="31723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32113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"/>
              <p:cNvSpPr/>
              <p:nvPr/>
            </p:nvSpPr>
            <p:spPr>
              <a:xfrm>
                <a:off x="32113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31723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2"/>
              <p:cNvSpPr/>
              <p:nvPr/>
            </p:nvSpPr>
            <p:spPr>
              <a:xfrm>
                <a:off x="32113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2"/>
              <p:cNvSpPr/>
              <p:nvPr/>
            </p:nvSpPr>
            <p:spPr>
              <a:xfrm>
                <a:off x="32113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"/>
              <p:cNvSpPr/>
              <p:nvPr/>
            </p:nvSpPr>
            <p:spPr>
              <a:xfrm>
                <a:off x="32113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"/>
              <p:cNvSpPr/>
              <p:nvPr/>
            </p:nvSpPr>
            <p:spPr>
              <a:xfrm>
                <a:off x="3133250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"/>
              <p:cNvSpPr/>
              <p:nvPr/>
            </p:nvSpPr>
            <p:spPr>
              <a:xfrm>
                <a:off x="30942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"/>
              <p:cNvSpPr/>
              <p:nvPr/>
            </p:nvSpPr>
            <p:spPr>
              <a:xfrm>
                <a:off x="30942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"/>
              <p:cNvSpPr/>
              <p:nvPr/>
            </p:nvSpPr>
            <p:spPr>
              <a:xfrm>
                <a:off x="30942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"/>
              <p:cNvSpPr/>
              <p:nvPr/>
            </p:nvSpPr>
            <p:spPr>
              <a:xfrm>
                <a:off x="30942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"/>
              <p:cNvSpPr/>
              <p:nvPr/>
            </p:nvSpPr>
            <p:spPr>
              <a:xfrm>
                <a:off x="30942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"/>
              <p:cNvSpPr/>
              <p:nvPr/>
            </p:nvSpPr>
            <p:spPr>
              <a:xfrm>
                <a:off x="30942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"/>
              <p:cNvSpPr/>
              <p:nvPr/>
            </p:nvSpPr>
            <p:spPr>
              <a:xfrm>
                <a:off x="30942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"/>
              <p:cNvSpPr/>
              <p:nvPr/>
            </p:nvSpPr>
            <p:spPr>
              <a:xfrm>
                <a:off x="30942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"/>
              <p:cNvSpPr/>
              <p:nvPr/>
            </p:nvSpPr>
            <p:spPr>
              <a:xfrm>
                <a:off x="3133400" y="3952975"/>
                <a:ext cx="15125" cy="655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9" y="151"/>
                      <a:pt x="159" y="261"/>
                      <a:pt x="316" y="261"/>
                    </a:cubicBezTo>
                    <a:cubicBezTo>
                      <a:pt x="445" y="261"/>
                      <a:pt x="557" y="184"/>
                      <a:pt x="605" y="73"/>
                    </a:cubicBezTo>
                    <a:cubicBezTo>
                      <a:pt x="406" y="46"/>
                      <a:pt x="204" y="20"/>
                      <a:pt x="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"/>
              <p:cNvSpPr/>
              <p:nvPr/>
            </p:nvSpPr>
            <p:spPr>
              <a:xfrm>
                <a:off x="3094125" y="411347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8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2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"/>
              <p:cNvSpPr/>
              <p:nvPr/>
            </p:nvSpPr>
            <p:spPr>
              <a:xfrm>
                <a:off x="3094125" y="4079500"/>
                <a:ext cx="1617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0" extrusionOk="0">
                    <a:moveTo>
                      <a:pt x="326" y="1"/>
                    </a:moveTo>
                    <a:cubicBezTo>
                      <a:pt x="323" y="1"/>
                      <a:pt x="321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7" y="500"/>
                      <a:pt x="149" y="640"/>
                      <a:pt x="322" y="640"/>
                    </a:cubicBezTo>
                    <a:cubicBezTo>
                      <a:pt x="325" y="640"/>
                      <a:pt x="327" y="640"/>
                      <a:pt x="330" y="640"/>
                    </a:cubicBezTo>
                    <a:cubicBezTo>
                      <a:pt x="506" y="637"/>
                      <a:pt x="646" y="490"/>
                      <a:pt x="643" y="314"/>
                    </a:cubicBezTo>
                    <a:cubicBezTo>
                      <a:pt x="640" y="141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30942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30942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"/>
              <p:cNvSpPr/>
              <p:nvPr/>
            </p:nvSpPr>
            <p:spPr>
              <a:xfrm>
                <a:off x="30942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"/>
              <p:cNvSpPr/>
              <p:nvPr/>
            </p:nvSpPr>
            <p:spPr>
              <a:xfrm>
                <a:off x="313325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"/>
              <p:cNvSpPr/>
              <p:nvPr/>
            </p:nvSpPr>
            <p:spPr>
              <a:xfrm>
                <a:off x="30942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1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"/>
              <p:cNvSpPr/>
              <p:nvPr/>
            </p:nvSpPr>
            <p:spPr>
              <a:xfrm>
                <a:off x="30942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1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"/>
              <p:cNvSpPr/>
              <p:nvPr/>
            </p:nvSpPr>
            <p:spPr>
              <a:xfrm>
                <a:off x="31332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"/>
              <p:cNvSpPr/>
              <p:nvPr/>
            </p:nvSpPr>
            <p:spPr>
              <a:xfrm>
                <a:off x="31332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"/>
              <p:cNvSpPr/>
              <p:nvPr/>
            </p:nvSpPr>
            <p:spPr>
              <a:xfrm>
                <a:off x="31332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"/>
              <p:cNvSpPr/>
              <p:nvPr/>
            </p:nvSpPr>
            <p:spPr>
              <a:xfrm>
                <a:off x="31332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"/>
              <p:cNvSpPr/>
              <p:nvPr/>
            </p:nvSpPr>
            <p:spPr>
              <a:xfrm>
                <a:off x="313325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"/>
              <p:cNvSpPr/>
              <p:nvPr/>
            </p:nvSpPr>
            <p:spPr>
              <a:xfrm>
                <a:off x="31332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"/>
              <p:cNvSpPr/>
              <p:nvPr/>
            </p:nvSpPr>
            <p:spPr>
              <a:xfrm>
                <a:off x="31332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"/>
              <p:cNvSpPr/>
              <p:nvPr/>
            </p:nvSpPr>
            <p:spPr>
              <a:xfrm>
                <a:off x="3133250" y="404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"/>
              <p:cNvSpPr/>
              <p:nvPr/>
            </p:nvSpPr>
            <p:spPr>
              <a:xfrm>
                <a:off x="3133250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"/>
              <p:cNvSpPr/>
              <p:nvPr/>
            </p:nvSpPr>
            <p:spPr>
              <a:xfrm>
                <a:off x="3133250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"/>
              <p:cNvSpPr/>
              <p:nvPr/>
            </p:nvSpPr>
            <p:spPr>
              <a:xfrm>
                <a:off x="32113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"/>
              <p:cNvSpPr/>
              <p:nvPr/>
            </p:nvSpPr>
            <p:spPr>
              <a:xfrm>
                <a:off x="31332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"/>
              <p:cNvSpPr/>
              <p:nvPr/>
            </p:nvSpPr>
            <p:spPr>
              <a:xfrm>
                <a:off x="31332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"/>
              <p:cNvSpPr/>
              <p:nvPr/>
            </p:nvSpPr>
            <p:spPr>
              <a:xfrm>
                <a:off x="31332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"/>
              <p:cNvSpPr/>
              <p:nvPr/>
            </p:nvSpPr>
            <p:spPr>
              <a:xfrm>
                <a:off x="31332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"/>
              <p:cNvSpPr/>
              <p:nvPr/>
            </p:nvSpPr>
            <p:spPr>
              <a:xfrm>
                <a:off x="33674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"/>
              <p:cNvSpPr/>
              <p:nvPr/>
            </p:nvSpPr>
            <p:spPr>
              <a:xfrm>
                <a:off x="33283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"/>
              <p:cNvSpPr/>
              <p:nvPr/>
            </p:nvSpPr>
            <p:spPr>
              <a:xfrm>
                <a:off x="33283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"/>
              <p:cNvSpPr/>
              <p:nvPr/>
            </p:nvSpPr>
            <p:spPr>
              <a:xfrm>
                <a:off x="33283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"/>
              <p:cNvSpPr/>
              <p:nvPr/>
            </p:nvSpPr>
            <p:spPr>
              <a:xfrm>
                <a:off x="33283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"/>
              <p:cNvSpPr/>
              <p:nvPr/>
            </p:nvSpPr>
            <p:spPr>
              <a:xfrm>
                <a:off x="33283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"/>
              <p:cNvSpPr/>
              <p:nvPr/>
            </p:nvSpPr>
            <p:spPr>
              <a:xfrm>
                <a:off x="33283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"/>
              <p:cNvSpPr/>
              <p:nvPr/>
            </p:nvSpPr>
            <p:spPr>
              <a:xfrm>
                <a:off x="33283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"/>
              <p:cNvSpPr/>
              <p:nvPr/>
            </p:nvSpPr>
            <p:spPr>
              <a:xfrm>
                <a:off x="33283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"/>
              <p:cNvSpPr/>
              <p:nvPr/>
            </p:nvSpPr>
            <p:spPr>
              <a:xfrm>
                <a:off x="32893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"/>
              <p:cNvSpPr/>
              <p:nvPr/>
            </p:nvSpPr>
            <p:spPr>
              <a:xfrm>
                <a:off x="32893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"/>
              <p:cNvSpPr/>
              <p:nvPr/>
            </p:nvSpPr>
            <p:spPr>
              <a:xfrm>
                <a:off x="32893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"/>
              <p:cNvSpPr/>
              <p:nvPr/>
            </p:nvSpPr>
            <p:spPr>
              <a:xfrm>
                <a:off x="32893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"/>
              <p:cNvSpPr/>
              <p:nvPr/>
            </p:nvSpPr>
            <p:spPr>
              <a:xfrm>
                <a:off x="32893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"/>
              <p:cNvSpPr/>
              <p:nvPr/>
            </p:nvSpPr>
            <p:spPr>
              <a:xfrm>
                <a:off x="33283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"/>
              <p:cNvSpPr/>
              <p:nvPr/>
            </p:nvSpPr>
            <p:spPr>
              <a:xfrm>
                <a:off x="33283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"/>
              <p:cNvSpPr/>
              <p:nvPr/>
            </p:nvSpPr>
            <p:spPr>
              <a:xfrm>
                <a:off x="3328375" y="4047150"/>
                <a:ext cx="141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7" extrusionOk="0">
                    <a:moveTo>
                      <a:pt x="129" y="0"/>
                    </a:moveTo>
                    <a:cubicBezTo>
                      <a:pt x="52" y="58"/>
                      <a:pt x="1" y="151"/>
                      <a:pt x="1" y="257"/>
                    </a:cubicBezTo>
                    <a:cubicBezTo>
                      <a:pt x="1" y="433"/>
                      <a:pt x="144" y="576"/>
                      <a:pt x="322" y="576"/>
                    </a:cubicBezTo>
                    <a:cubicBezTo>
                      <a:pt x="420" y="576"/>
                      <a:pt x="506" y="531"/>
                      <a:pt x="564" y="462"/>
                    </a:cubicBezTo>
                    <a:cubicBezTo>
                      <a:pt x="423" y="305"/>
                      <a:pt x="278" y="151"/>
                      <a:pt x="12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"/>
              <p:cNvSpPr/>
              <p:nvPr/>
            </p:nvSpPr>
            <p:spPr>
              <a:xfrm>
                <a:off x="33283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"/>
              <p:cNvSpPr/>
              <p:nvPr/>
            </p:nvSpPr>
            <p:spPr>
              <a:xfrm>
                <a:off x="33674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"/>
              <p:cNvSpPr/>
              <p:nvPr/>
            </p:nvSpPr>
            <p:spPr>
              <a:xfrm>
                <a:off x="3406475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213" y="0"/>
                    </a:moveTo>
                    <a:cubicBezTo>
                      <a:pt x="89" y="44"/>
                      <a:pt x="0" y="160"/>
                      <a:pt x="0" y="300"/>
                    </a:cubicBezTo>
                    <a:cubicBezTo>
                      <a:pt x="0" y="476"/>
                      <a:pt x="143" y="620"/>
                      <a:pt x="320" y="620"/>
                    </a:cubicBezTo>
                    <a:cubicBezTo>
                      <a:pt x="341" y="620"/>
                      <a:pt x="360" y="618"/>
                      <a:pt x="380" y="614"/>
                    </a:cubicBezTo>
                    <a:cubicBezTo>
                      <a:pt x="330" y="407"/>
                      <a:pt x="275" y="202"/>
                      <a:pt x="21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"/>
              <p:cNvSpPr/>
              <p:nvPr/>
            </p:nvSpPr>
            <p:spPr>
              <a:xfrm>
                <a:off x="33674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"/>
              <p:cNvSpPr/>
              <p:nvPr/>
            </p:nvSpPr>
            <p:spPr>
              <a:xfrm>
                <a:off x="3094125" y="4045500"/>
                <a:ext cx="161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1" extrusionOk="0">
                    <a:moveTo>
                      <a:pt x="324" y="0"/>
                    </a:moveTo>
                    <a:cubicBezTo>
                      <a:pt x="322" y="0"/>
                      <a:pt x="320" y="0"/>
                      <a:pt x="318" y="0"/>
                    </a:cubicBezTo>
                    <a:cubicBezTo>
                      <a:pt x="140" y="3"/>
                      <a:pt x="0" y="149"/>
                      <a:pt x="3" y="327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1"/>
                      <a:pt x="643" y="314"/>
                    </a:cubicBezTo>
                    <a:cubicBezTo>
                      <a:pt x="640" y="139"/>
                      <a:pt x="497" y="0"/>
                      <a:pt x="32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"/>
              <p:cNvSpPr/>
              <p:nvPr/>
            </p:nvSpPr>
            <p:spPr>
              <a:xfrm>
                <a:off x="3406475" y="4215525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51" y="641"/>
                      <a:pt x="561" y="563"/>
                      <a:pt x="611" y="453"/>
                    </a:cubicBezTo>
                    <a:cubicBezTo>
                      <a:pt x="594" y="335"/>
                      <a:pt x="574" y="219"/>
                      <a:pt x="553" y="103"/>
                    </a:cubicBezTo>
                    <a:cubicBezTo>
                      <a:pt x="496" y="40"/>
                      <a:pt x="413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"/>
              <p:cNvSpPr/>
              <p:nvPr/>
            </p:nvSpPr>
            <p:spPr>
              <a:xfrm>
                <a:off x="34064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"/>
              <p:cNvSpPr/>
              <p:nvPr/>
            </p:nvSpPr>
            <p:spPr>
              <a:xfrm>
                <a:off x="34064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"/>
              <p:cNvSpPr/>
              <p:nvPr/>
            </p:nvSpPr>
            <p:spPr>
              <a:xfrm>
                <a:off x="33674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"/>
              <p:cNvSpPr/>
              <p:nvPr/>
            </p:nvSpPr>
            <p:spPr>
              <a:xfrm>
                <a:off x="33674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"/>
              <p:cNvSpPr/>
              <p:nvPr/>
            </p:nvSpPr>
            <p:spPr>
              <a:xfrm>
                <a:off x="33283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"/>
              <p:cNvSpPr/>
              <p:nvPr/>
            </p:nvSpPr>
            <p:spPr>
              <a:xfrm>
                <a:off x="33674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"/>
              <p:cNvSpPr/>
              <p:nvPr/>
            </p:nvSpPr>
            <p:spPr>
              <a:xfrm>
                <a:off x="33674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"/>
              <p:cNvSpPr/>
              <p:nvPr/>
            </p:nvSpPr>
            <p:spPr>
              <a:xfrm>
                <a:off x="33674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"/>
              <p:cNvSpPr/>
              <p:nvPr/>
            </p:nvSpPr>
            <p:spPr>
              <a:xfrm>
                <a:off x="33674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"/>
              <p:cNvSpPr/>
              <p:nvPr/>
            </p:nvSpPr>
            <p:spPr>
              <a:xfrm>
                <a:off x="33674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"/>
              <p:cNvSpPr/>
              <p:nvPr/>
            </p:nvSpPr>
            <p:spPr>
              <a:xfrm>
                <a:off x="32893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"/>
              <p:cNvSpPr/>
              <p:nvPr/>
            </p:nvSpPr>
            <p:spPr>
              <a:xfrm>
                <a:off x="325032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"/>
              <p:cNvSpPr/>
              <p:nvPr/>
            </p:nvSpPr>
            <p:spPr>
              <a:xfrm>
                <a:off x="325032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"/>
              <p:cNvSpPr/>
              <p:nvPr/>
            </p:nvSpPr>
            <p:spPr>
              <a:xfrm>
                <a:off x="325032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"/>
              <p:cNvSpPr/>
              <p:nvPr/>
            </p:nvSpPr>
            <p:spPr>
              <a:xfrm>
                <a:off x="325032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"/>
              <p:cNvSpPr/>
              <p:nvPr/>
            </p:nvSpPr>
            <p:spPr>
              <a:xfrm>
                <a:off x="325032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"/>
              <p:cNvSpPr/>
              <p:nvPr/>
            </p:nvSpPr>
            <p:spPr>
              <a:xfrm>
                <a:off x="325032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"/>
              <p:cNvSpPr/>
              <p:nvPr/>
            </p:nvSpPr>
            <p:spPr>
              <a:xfrm>
                <a:off x="325032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"/>
              <p:cNvSpPr/>
              <p:nvPr/>
            </p:nvSpPr>
            <p:spPr>
              <a:xfrm>
                <a:off x="325032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"/>
              <p:cNvSpPr/>
              <p:nvPr/>
            </p:nvSpPr>
            <p:spPr>
              <a:xfrm>
                <a:off x="32113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"/>
              <p:cNvSpPr/>
              <p:nvPr/>
            </p:nvSpPr>
            <p:spPr>
              <a:xfrm>
                <a:off x="32113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"/>
              <p:cNvSpPr/>
              <p:nvPr/>
            </p:nvSpPr>
            <p:spPr>
              <a:xfrm>
                <a:off x="32113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"/>
              <p:cNvSpPr/>
              <p:nvPr/>
            </p:nvSpPr>
            <p:spPr>
              <a:xfrm>
                <a:off x="32113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"/>
              <p:cNvSpPr/>
              <p:nvPr/>
            </p:nvSpPr>
            <p:spPr>
              <a:xfrm>
                <a:off x="325032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"/>
              <p:cNvSpPr/>
              <p:nvPr/>
            </p:nvSpPr>
            <p:spPr>
              <a:xfrm>
                <a:off x="325032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"/>
              <p:cNvSpPr/>
              <p:nvPr/>
            </p:nvSpPr>
            <p:spPr>
              <a:xfrm>
                <a:off x="32893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"/>
              <p:cNvSpPr/>
              <p:nvPr/>
            </p:nvSpPr>
            <p:spPr>
              <a:xfrm>
                <a:off x="32893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"/>
              <p:cNvSpPr/>
              <p:nvPr/>
            </p:nvSpPr>
            <p:spPr>
              <a:xfrm>
                <a:off x="32893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"/>
              <p:cNvSpPr/>
              <p:nvPr/>
            </p:nvSpPr>
            <p:spPr>
              <a:xfrm>
                <a:off x="32893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"/>
              <p:cNvSpPr/>
              <p:nvPr/>
            </p:nvSpPr>
            <p:spPr>
              <a:xfrm>
                <a:off x="32113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"/>
              <p:cNvSpPr/>
              <p:nvPr/>
            </p:nvSpPr>
            <p:spPr>
              <a:xfrm>
                <a:off x="325032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"/>
              <p:cNvSpPr/>
              <p:nvPr/>
            </p:nvSpPr>
            <p:spPr>
              <a:xfrm>
                <a:off x="32893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"/>
              <p:cNvSpPr/>
              <p:nvPr/>
            </p:nvSpPr>
            <p:spPr>
              <a:xfrm>
                <a:off x="32893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"/>
              <p:cNvSpPr/>
              <p:nvPr/>
            </p:nvSpPr>
            <p:spPr>
              <a:xfrm>
                <a:off x="32893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"/>
              <p:cNvSpPr/>
              <p:nvPr/>
            </p:nvSpPr>
            <p:spPr>
              <a:xfrm>
                <a:off x="325032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"/>
              <p:cNvSpPr/>
              <p:nvPr/>
            </p:nvSpPr>
            <p:spPr>
              <a:xfrm>
                <a:off x="325032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"/>
              <p:cNvSpPr/>
              <p:nvPr/>
            </p:nvSpPr>
            <p:spPr>
              <a:xfrm>
                <a:off x="325032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"/>
              <p:cNvSpPr/>
              <p:nvPr/>
            </p:nvSpPr>
            <p:spPr>
              <a:xfrm>
                <a:off x="3289350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118" y="0"/>
                    </a:moveTo>
                    <a:cubicBezTo>
                      <a:pt x="47" y="61"/>
                      <a:pt x="1" y="150"/>
                      <a:pt x="1" y="247"/>
                    </a:cubicBezTo>
                    <a:cubicBezTo>
                      <a:pt x="1" y="424"/>
                      <a:pt x="144" y="567"/>
                      <a:pt x="322" y="567"/>
                    </a:cubicBezTo>
                    <a:cubicBezTo>
                      <a:pt x="451" y="567"/>
                      <a:pt x="563" y="490"/>
                      <a:pt x="611" y="379"/>
                    </a:cubicBezTo>
                    <a:cubicBezTo>
                      <a:pt x="448" y="249"/>
                      <a:pt x="285" y="122"/>
                      <a:pt x="11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"/>
              <p:cNvSpPr/>
              <p:nvPr/>
            </p:nvSpPr>
            <p:spPr>
              <a:xfrm>
                <a:off x="32893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"/>
              <p:cNvSpPr/>
              <p:nvPr/>
            </p:nvSpPr>
            <p:spPr>
              <a:xfrm>
                <a:off x="325032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"/>
              <p:cNvSpPr/>
              <p:nvPr/>
            </p:nvSpPr>
            <p:spPr>
              <a:xfrm>
                <a:off x="325032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"/>
              <p:cNvSpPr/>
              <p:nvPr/>
            </p:nvSpPr>
            <p:spPr>
              <a:xfrm>
                <a:off x="28990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"/>
              <p:cNvSpPr/>
              <p:nvPr/>
            </p:nvSpPr>
            <p:spPr>
              <a:xfrm>
                <a:off x="28990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"/>
              <p:cNvSpPr/>
              <p:nvPr/>
            </p:nvSpPr>
            <p:spPr>
              <a:xfrm>
                <a:off x="2862000" y="4047150"/>
                <a:ext cx="1410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7" extrusionOk="0">
                    <a:moveTo>
                      <a:pt x="436" y="0"/>
                    </a:moveTo>
                    <a:cubicBezTo>
                      <a:pt x="287" y="151"/>
                      <a:pt x="142" y="303"/>
                      <a:pt x="0" y="462"/>
                    </a:cubicBezTo>
                    <a:cubicBezTo>
                      <a:pt x="57" y="531"/>
                      <a:pt x="143" y="576"/>
                      <a:pt x="243" y="576"/>
                    </a:cubicBezTo>
                    <a:cubicBezTo>
                      <a:pt x="421" y="576"/>
                      <a:pt x="564" y="433"/>
                      <a:pt x="564" y="257"/>
                    </a:cubicBezTo>
                    <a:cubicBezTo>
                      <a:pt x="564" y="151"/>
                      <a:pt x="513" y="58"/>
                      <a:pt x="43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"/>
              <p:cNvSpPr/>
              <p:nvPr/>
            </p:nvSpPr>
            <p:spPr>
              <a:xfrm>
                <a:off x="28990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"/>
              <p:cNvSpPr/>
              <p:nvPr/>
            </p:nvSpPr>
            <p:spPr>
              <a:xfrm>
                <a:off x="28990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"/>
              <p:cNvSpPr/>
              <p:nvPr/>
            </p:nvSpPr>
            <p:spPr>
              <a:xfrm>
                <a:off x="28990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"/>
              <p:cNvSpPr/>
              <p:nvPr/>
            </p:nvSpPr>
            <p:spPr>
              <a:xfrm>
                <a:off x="28990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"/>
              <p:cNvSpPr/>
              <p:nvPr/>
            </p:nvSpPr>
            <p:spPr>
              <a:xfrm>
                <a:off x="28990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"/>
              <p:cNvSpPr/>
              <p:nvPr/>
            </p:nvSpPr>
            <p:spPr>
              <a:xfrm>
                <a:off x="28990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"/>
              <p:cNvSpPr/>
              <p:nvPr/>
            </p:nvSpPr>
            <p:spPr>
              <a:xfrm>
                <a:off x="28600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"/>
              <p:cNvSpPr/>
              <p:nvPr/>
            </p:nvSpPr>
            <p:spPr>
              <a:xfrm>
                <a:off x="28600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"/>
              <p:cNvSpPr/>
              <p:nvPr/>
            </p:nvSpPr>
            <p:spPr>
              <a:xfrm>
                <a:off x="28600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"/>
              <p:cNvSpPr/>
              <p:nvPr/>
            </p:nvSpPr>
            <p:spPr>
              <a:xfrm>
                <a:off x="28600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"/>
              <p:cNvSpPr/>
              <p:nvPr/>
            </p:nvSpPr>
            <p:spPr>
              <a:xfrm>
                <a:off x="28990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"/>
              <p:cNvSpPr/>
              <p:nvPr/>
            </p:nvSpPr>
            <p:spPr>
              <a:xfrm>
                <a:off x="28600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"/>
              <p:cNvSpPr/>
              <p:nvPr/>
            </p:nvSpPr>
            <p:spPr>
              <a:xfrm>
                <a:off x="28600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"/>
              <p:cNvSpPr/>
              <p:nvPr/>
            </p:nvSpPr>
            <p:spPr>
              <a:xfrm>
                <a:off x="28600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"/>
              <p:cNvSpPr/>
              <p:nvPr/>
            </p:nvSpPr>
            <p:spPr>
              <a:xfrm>
                <a:off x="29380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"/>
              <p:cNvSpPr/>
              <p:nvPr/>
            </p:nvSpPr>
            <p:spPr>
              <a:xfrm>
                <a:off x="29380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"/>
              <p:cNvSpPr/>
              <p:nvPr/>
            </p:nvSpPr>
            <p:spPr>
              <a:xfrm>
                <a:off x="293807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"/>
              <p:cNvSpPr/>
              <p:nvPr/>
            </p:nvSpPr>
            <p:spPr>
              <a:xfrm>
                <a:off x="29380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"/>
              <p:cNvSpPr/>
              <p:nvPr/>
            </p:nvSpPr>
            <p:spPr>
              <a:xfrm>
                <a:off x="29380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"/>
              <p:cNvSpPr/>
              <p:nvPr/>
            </p:nvSpPr>
            <p:spPr>
              <a:xfrm>
                <a:off x="29380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"/>
              <p:cNvSpPr/>
              <p:nvPr/>
            </p:nvSpPr>
            <p:spPr>
              <a:xfrm>
                <a:off x="29380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"/>
              <p:cNvSpPr/>
              <p:nvPr/>
            </p:nvSpPr>
            <p:spPr>
              <a:xfrm>
                <a:off x="28990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"/>
              <p:cNvSpPr/>
              <p:nvPr/>
            </p:nvSpPr>
            <p:spPr>
              <a:xfrm>
                <a:off x="28990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"/>
              <p:cNvSpPr/>
              <p:nvPr/>
            </p:nvSpPr>
            <p:spPr>
              <a:xfrm>
                <a:off x="28990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"/>
              <p:cNvSpPr/>
              <p:nvPr/>
            </p:nvSpPr>
            <p:spPr>
              <a:xfrm>
                <a:off x="293807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"/>
              <p:cNvSpPr/>
              <p:nvPr/>
            </p:nvSpPr>
            <p:spPr>
              <a:xfrm>
                <a:off x="28990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"/>
              <p:cNvSpPr/>
              <p:nvPr/>
            </p:nvSpPr>
            <p:spPr>
              <a:xfrm>
                <a:off x="28990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"/>
              <p:cNvSpPr/>
              <p:nvPr/>
            </p:nvSpPr>
            <p:spPr>
              <a:xfrm>
                <a:off x="28600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"/>
              <p:cNvSpPr/>
              <p:nvPr/>
            </p:nvSpPr>
            <p:spPr>
              <a:xfrm>
                <a:off x="2899825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493" y="0"/>
                    </a:moveTo>
                    <a:cubicBezTo>
                      <a:pt x="325" y="122"/>
                      <a:pt x="161" y="249"/>
                      <a:pt x="0" y="379"/>
                    </a:cubicBezTo>
                    <a:cubicBezTo>
                      <a:pt x="51" y="490"/>
                      <a:pt x="161" y="567"/>
                      <a:pt x="289" y="567"/>
                    </a:cubicBezTo>
                    <a:cubicBezTo>
                      <a:pt x="467" y="567"/>
                      <a:pt x="610" y="424"/>
                      <a:pt x="610" y="247"/>
                    </a:cubicBezTo>
                    <a:cubicBezTo>
                      <a:pt x="610" y="148"/>
                      <a:pt x="564" y="59"/>
                      <a:pt x="49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"/>
              <p:cNvSpPr/>
              <p:nvPr/>
            </p:nvSpPr>
            <p:spPr>
              <a:xfrm>
                <a:off x="2782725" y="4317500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162" y="1"/>
                      <a:pt x="51" y="77"/>
                      <a:pt x="1" y="189"/>
                    </a:cubicBezTo>
                    <a:cubicBezTo>
                      <a:pt x="19" y="307"/>
                      <a:pt x="37" y="423"/>
                      <a:pt x="58" y="537"/>
                    </a:cubicBezTo>
                    <a:cubicBezTo>
                      <a:pt x="114" y="602"/>
                      <a:pt x="197" y="641"/>
                      <a:pt x="292" y="641"/>
                    </a:cubicBezTo>
                    <a:cubicBezTo>
                      <a:pt x="468" y="641"/>
                      <a:pt x="611" y="498"/>
                      <a:pt x="611" y="322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"/>
              <p:cNvSpPr/>
              <p:nvPr/>
            </p:nvSpPr>
            <p:spPr>
              <a:xfrm>
                <a:off x="2899825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289" y="0"/>
                    </a:moveTo>
                    <a:cubicBezTo>
                      <a:pt x="160" y="0"/>
                      <a:pt x="48" y="79"/>
                      <a:pt x="0" y="189"/>
                    </a:cubicBezTo>
                    <a:cubicBezTo>
                      <a:pt x="161" y="318"/>
                      <a:pt x="325" y="445"/>
                      <a:pt x="493" y="568"/>
                    </a:cubicBezTo>
                    <a:cubicBezTo>
                      <a:pt x="565" y="507"/>
                      <a:pt x="610" y="421"/>
                      <a:pt x="610" y="321"/>
                    </a:cubicBezTo>
                    <a:cubicBezTo>
                      <a:pt x="610" y="144"/>
                      <a:pt x="467" y="0"/>
                      <a:pt x="28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"/>
              <p:cNvSpPr/>
              <p:nvPr/>
            </p:nvSpPr>
            <p:spPr>
              <a:xfrm>
                <a:off x="2862000" y="4487550"/>
                <a:ext cx="1410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6" extrusionOk="0">
                    <a:moveTo>
                      <a:pt x="243" y="0"/>
                    </a:moveTo>
                    <a:cubicBezTo>
                      <a:pt x="145" y="0"/>
                      <a:pt x="59" y="45"/>
                      <a:pt x="0" y="115"/>
                    </a:cubicBezTo>
                    <a:cubicBezTo>
                      <a:pt x="142" y="271"/>
                      <a:pt x="287" y="425"/>
                      <a:pt x="436" y="576"/>
                    </a:cubicBezTo>
                    <a:cubicBezTo>
                      <a:pt x="511" y="516"/>
                      <a:pt x="564" y="424"/>
                      <a:pt x="564" y="320"/>
                    </a:cubicBezTo>
                    <a:cubicBezTo>
                      <a:pt x="564" y="143"/>
                      <a:pt x="421" y="0"/>
                      <a:pt x="24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"/>
              <p:cNvSpPr/>
              <p:nvPr/>
            </p:nvSpPr>
            <p:spPr>
              <a:xfrm>
                <a:off x="29380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2"/>
              <p:cNvSpPr/>
              <p:nvPr/>
            </p:nvSpPr>
            <p:spPr>
              <a:xfrm>
                <a:off x="2788500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61" y="1"/>
                    </a:moveTo>
                    <a:cubicBezTo>
                      <a:pt x="40" y="1"/>
                      <a:pt x="22" y="4"/>
                      <a:pt x="0" y="7"/>
                    </a:cubicBezTo>
                    <a:cubicBezTo>
                      <a:pt x="52" y="215"/>
                      <a:pt x="106" y="420"/>
                      <a:pt x="168" y="622"/>
                    </a:cubicBezTo>
                    <a:cubicBezTo>
                      <a:pt x="293" y="578"/>
                      <a:pt x="380" y="462"/>
                      <a:pt x="380" y="322"/>
                    </a:cubicBezTo>
                    <a:cubicBezTo>
                      <a:pt x="380" y="145"/>
                      <a:pt x="237" y="1"/>
                      <a:pt x="6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2"/>
              <p:cNvSpPr/>
              <p:nvPr/>
            </p:nvSpPr>
            <p:spPr>
              <a:xfrm>
                <a:off x="27819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"/>
              <p:cNvSpPr/>
              <p:nvPr/>
            </p:nvSpPr>
            <p:spPr>
              <a:xfrm>
                <a:off x="27819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"/>
              <p:cNvSpPr/>
              <p:nvPr/>
            </p:nvSpPr>
            <p:spPr>
              <a:xfrm>
                <a:off x="3055950" y="4589525"/>
                <a:ext cx="15125" cy="657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3" extrusionOk="0">
                    <a:moveTo>
                      <a:pt x="290" y="0"/>
                    </a:moveTo>
                    <a:cubicBezTo>
                      <a:pt x="160" y="0"/>
                      <a:pt x="49" y="78"/>
                      <a:pt x="1" y="188"/>
                    </a:cubicBezTo>
                    <a:cubicBezTo>
                      <a:pt x="200" y="217"/>
                      <a:pt x="401" y="241"/>
                      <a:pt x="605" y="262"/>
                    </a:cubicBezTo>
                    <a:cubicBezTo>
                      <a:pt x="576" y="113"/>
                      <a:pt x="447" y="0"/>
                      <a:pt x="29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"/>
              <p:cNvSpPr/>
              <p:nvPr/>
            </p:nvSpPr>
            <p:spPr>
              <a:xfrm>
                <a:off x="3094225" y="4589525"/>
                <a:ext cx="16025" cy="8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2" extrusionOk="0">
                    <a:moveTo>
                      <a:pt x="321" y="0"/>
                    </a:moveTo>
                    <a:cubicBezTo>
                      <a:pt x="145" y="0"/>
                      <a:pt x="2" y="142"/>
                      <a:pt x="1" y="317"/>
                    </a:cubicBezTo>
                    <a:cubicBezTo>
                      <a:pt x="106" y="320"/>
                      <a:pt x="213" y="321"/>
                      <a:pt x="321" y="321"/>
                    </a:cubicBezTo>
                    <a:cubicBezTo>
                      <a:pt x="428" y="321"/>
                      <a:pt x="534" y="320"/>
                      <a:pt x="641" y="317"/>
                    </a:cubicBezTo>
                    <a:cubicBezTo>
                      <a:pt x="639" y="142"/>
                      <a:pt x="496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"/>
              <p:cNvSpPr/>
              <p:nvPr/>
            </p:nvSpPr>
            <p:spPr>
              <a:xfrm>
                <a:off x="3406475" y="4317500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13" y="641"/>
                      <a:pt x="496" y="602"/>
                      <a:pt x="553" y="537"/>
                    </a:cubicBezTo>
                    <a:cubicBezTo>
                      <a:pt x="574" y="421"/>
                      <a:pt x="594" y="307"/>
                      <a:pt x="611" y="189"/>
                    </a:cubicBezTo>
                    <a:cubicBezTo>
                      <a:pt x="559" y="77"/>
                      <a:pt x="45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"/>
              <p:cNvSpPr/>
              <p:nvPr/>
            </p:nvSpPr>
            <p:spPr>
              <a:xfrm>
                <a:off x="3328375" y="4487550"/>
                <a:ext cx="14125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6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25"/>
                      <a:pt x="52" y="519"/>
                      <a:pt x="129" y="576"/>
                    </a:cubicBezTo>
                    <a:cubicBezTo>
                      <a:pt x="278" y="425"/>
                      <a:pt x="423" y="273"/>
                      <a:pt x="564" y="115"/>
                    </a:cubicBezTo>
                    <a:cubicBezTo>
                      <a:pt x="506" y="45"/>
                      <a:pt x="420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2"/>
              <p:cNvSpPr/>
              <p:nvPr/>
            </p:nvSpPr>
            <p:spPr>
              <a:xfrm>
                <a:off x="3406475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320" y="1"/>
                    </a:moveTo>
                    <a:cubicBezTo>
                      <a:pt x="143" y="1"/>
                      <a:pt x="0" y="147"/>
                      <a:pt x="0" y="322"/>
                    </a:cubicBezTo>
                    <a:cubicBezTo>
                      <a:pt x="0" y="460"/>
                      <a:pt x="89" y="578"/>
                      <a:pt x="213" y="622"/>
                    </a:cubicBezTo>
                    <a:cubicBezTo>
                      <a:pt x="273" y="418"/>
                      <a:pt x="330" y="212"/>
                      <a:pt x="380" y="7"/>
                    </a:cubicBezTo>
                    <a:cubicBezTo>
                      <a:pt x="362" y="4"/>
                      <a:pt x="34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2"/>
              <p:cNvSpPr/>
              <p:nvPr/>
            </p:nvSpPr>
            <p:spPr>
              <a:xfrm>
                <a:off x="3133400" y="4589525"/>
                <a:ext cx="15125" cy="652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1" extrusionOk="0">
                    <a:moveTo>
                      <a:pt x="316" y="0"/>
                    </a:moveTo>
                    <a:cubicBezTo>
                      <a:pt x="159" y="0"/>
                      <a:pt x="29" y="112"/>
                      <a:pt x="1" y="261"/>
                    </a:cubicBezTo>
                    <a:cubicBezTo>
                      <a:pt x="204" y="241"/>
                      <a:pt x="406" y="217"/>
                      <a:pt x="605" y="187"/>
                    </a:cubicBezTo>
                    <a:cubicBezTo>
                      <a:pt x="555" y="78"/>
                      <a:pt x="444" y="0"/>
                      <a:pt x="31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2"/>
              <p:cNvSpPr/>
              <p:nvPr/>
            </p:nvSpPr>
            <p:spPr>
              <a:xfrm>
                <a:off x="28600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2"/>
              <p:cNvSpPr/>
              <p:nvPr/>
            </p:nvSpPr>
            <p:spPr>
              <a:xfrm>
                <a:off x="3289350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21"/>
                      <a:pt x="47" y="507"/>
                      <a:pt x="118" y="568"/>
                    </a:cubicBezTo>
                    <a:cubicBezTo>
                      <a:pt x="285" y="445"/>
                      <a:pt x="450" y="318"/>
                      <a:pt x="611" y="189"/>
                    </a:cubicBezTo>
                    <a:cubicBezTo>
                      <a:pt x="563" y="79"/>
                      <a:pt x="451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2"/>
              <p:cNvSpPr/>
              <p:nvPr/>
            </p:nvSpPr>
            <p:spPr>
              <a:xfrm>
                <a:off x="28210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445;p2"/>
              <p:cNvSpPr/>
              <p:nvPr/>
            </p:nvSpPr>
            <p:spPr>
              <a:xfrm>
                <a:off x="28210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2"/>
              <p:cNvSpPr/>
              <p:nvPr/>
            </p:nvSpPr>
            <p:spPr>
              <a:xfrm>
                <a:off x="28210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2"/>
              <p:cNvSpPr/>
              <p:nvPr/>
            </p:nvSpPr>
            <p:spPr>
              <a:xfrm>
                <a:off x="28600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2"/>
              <p:cNvSpPr/>
              <p:nvPr/>
            </p:nvSpPr>
            <p:spPr>
              <a:xfrm>
                <a:off x="28600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2"/>
              <p:cNvSpPr/>
              <p:nvPr/>
            </p:nvSpPr>
            <p:spPr>
              <a:xfrm>
                <a:off x="28600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2"/>
              <p:cNvSpPr/>
              <p:nvPr/>
            </p:nvSpPr>
            <p:spPr>
              <a:xfrm>
                <a:off x="28210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2"/>
              <p:cNvSpPr/>
              <p:nvPr/>
            </p:nvSpPr>
            <p:spPr>
              <a:xfrm>
                <a:off x="28210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2"/>
              <p:cNvSpPr/>
              <p:nvPr/>
            </p:nvSpPr>
            <p:spPr>
              <a:xfrm>
                <a:off x="28210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2"/>
              <p:cNvSpPr/>
              <p:nvPr/>
            </p:nvSpPr>
            <p:spPr>
              <a:xfrm>
                <a:off x="28210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2"/>
              <p:cNvSpPr/>
              <p:nvPr/>
            </p:nvSpPr>
            <p:spPr>
              <a:xfrm>
                <a:off x="2788500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168" y="0"/>
                    </a:moveTo>
                    <a:cubicBezTo>
                      <a:pt x="107" y="204"/>
                      <a:pt x="52" y="407"/>
                      <a:pt x="0" y="614"/>
                    </a:cubicBezTo>
                    <a:cubicBezTo>
                      <a:pt x="19" y="618"/>
                      <a:pt x="40" y="620"/>
                      <a:pt x="61" y="620"/>
                    </a:cubicBezTo>
                    <a:cubicBezTo>
                      <a:pt x="237" y="620"/>
                      <a:pt x="380" y="476"/>
                      <a:pt x="380" y="300"/>
                    </a:cubicBezTo>
                    <a:cubicBezTo>
                      <a:pt x="380" y="160"/>
                      <a:pt x="293" y="44"/>
                      <a:pt x="16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2"/>
              <p:cNvSpPr/>
              <p:nvPr/>
            </p:nvSpPr>
            <p:spPr>
              <a:xfrm>
                <a:off x="28210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2"/>
              <p:cNvSpPr/>
              <p:nvPr/>
            </p:nvSpPr>
            <p:spPr>
              <a:xfrm>
                <a:off x="2782725" y="4215525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200" y="1"/>
                      <a:pt x="117" y="40"/>
                      <a:pt x="58" y="103"/>
                    </a:cubicBezTo>
                    <a:cubicBezTo>
                      <a:pt x="37" y="221"/>
                      <a:pt x="19" y="335"/>
                      <a:pt x="1" y="453"/>
                    </a:cubicBezTo>
                    <a:cubicBezTo>
                      <a:pt x="51" y="563"/>
                      <a:pt x="162" y="641"/>
                      <a:pt x="292" y="641"/>
                    </a:cubicBezTo>
                    <a:cubicBezTo>
                      <a:pt x="468" y="641"/>
                      <a:pt x="611" y="498"/>
                      <a:pt x="611" y="320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2"/>
              <p:cNvSpPr/>
              <p:nvPr/>
            </p:nvSpPr>
            <p:spPr>
              <a:xfrm>
                <a:off x="28210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2"/>
              <p:cNvSpPr/>
              <p:nvPr/>
            </p:nvSpPr>
            <p:spPr>
              <a:xfrm>
                <a:off x="28210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2"/>
              <p:cNvSpPr/>
              <p:nvPr/>
            </p:nvSpPr>
            <p:spPr>
              <a:xfrm>
                <a:off x="3016175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2"/>
              <p:cNvSpPr/>
              <p:nvPr/>
            </p:nvSpPr>
            <p:spPr>
              <a:xfrm>
                <a:off x="3055950" y="3953025"/>
                <a:ext cx="15125" cy="650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0" extrusionOk="0">
                    <a:moveTo>
                      <a:pt x="605" y="0"/>
                    </a:moveTo>
                    <a:lnTo>
                      <a:pt x="605" y="0"/>
                    </a:lnTo>
                    <a:cubicBezTo>
                      <a:pt x="401" y="18"/>
                      <a:pt x="200" y="44"/>
                      <a:pt x="1" y="74"/>
                    </a:cubicBezTo>
                    <a:cubicBezTo>
                      <a:pt x="49" y="182"/>
                      <a:pt x="160" y="259"/>
                      <a:pt x="290" y="259"/>
                    </a:cubicBezTo>
                    <a:cubicBezTo>
                      <a:pt x="447" y="259"/>
                      <a:pt x="576" y="149"/>
                      <a:pt x="60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2"/>
              <p:cNvSpPr/>
              <p:nvPr/>
            </p:nvSpPr>
            <p:spPr>
              <a:xfrm>
                <a:off x="3054925" y="3977350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5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2"/>
              <p:cNvSpPr/>
              <p:nvPr/>
            </p:nvSpPr>
            <p:spPr>
              <a:xfrm>
                <a:off x="301617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2"/>
              <p:cNvSpPr/>
              <p:nvPr/>
            </p:nvSpPr>
            <p:spPr>
              <a:xfrm>
                <a:off x="3054925" y="4113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6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2"/>
              <p:cNvSpPr/>
              <p:nvPr/>
            </p:nvSpPr>
            <p:spPr>
              <a:xfrm>
                <a:off x="3054925" y="4079350"/>
                <a:ext cx="16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2" extrusionOk="0">
                    <a:moveTo>
                      <a:pt x="327" y="1"/>
                    </a:moveTo>
                    <a:cubicBezTo>
                      <a:pt x="323" y="1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2"/>
                    </a:cubicBezTo>
                    <a:cubicBezTo>
                      <a:pt x="11" y="505"/>
                      <a:pt x="154" y="641"/>
                      <a:pt x="326" y="641"/>
                    </a:cubicBezTo>
                    <a:cubicBezTo>
                      <a:pt x="330" y="641"/>
                      <a:pt x="333" y="641"/>
                      <a:pt x="337" y="641"/>
                    </a:cubicBezTo>
                    <a:cubicBezTo>
                      <a:pt x="513" y="635"/>
                      <a:pt x="652" y="487"/>
                      <a:pt x="646" y="311"/>
                    </a:cubicBezTo>
                    <a:cubicBezTo>
                      <a:pt x="640" y="137"/>
                      <a:pt x="498" y="1"/>
                      <a:pt x="32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"/>
              <p:cNvSpPr/>
              <p:nvPr/>
            </p:nvSpPr>
            <p:spPr>
              <a:xfrm>
                <a:off x="3054900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8" y="0"/>
                    </a:moveTo>
                    <a:cubicBezTo>
                      <a:pt x="324" y="0"/>
                      <a:pt x="321" y="0"/>
                      <a:pt x="317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5" y="641"/>
                      <a:pt x="327" y="641"/>
                    </a:cubicBezTo>
                    <a:cubicBezTo>
                      <a:pt x="331" y="641"/>
                      <a:pt x="334" y="641"/>
                      <a:pt x="338" y="641"/>
                    </a:cubicBezTo>
                    <a:cubicBezTo>
                      <a:pt x="514" y="635"/>
                      <a:pt x="653" y="487"/>
                      <a:pt x="647" y="309"/>
                    </a:cubicBezTo>
                    <a:cubicBezTo>
                      <a:pt x="641" y="137"/>
                      <a:pt x="499" y="0"/>
                      <a:pt x="32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2"/>
              <p:cNvSpPr/>
              <p:nvPr/>
            </p:nvSpPr>
            <p:spPr>
              <a:xfrm>
                <a:off x="29380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2"/>
              <p:cNvSpPr/>
              <p:nvPr/>
            </p:nvSpPr>
            <p:spPr>
              <a:xfrm>
                <a:off x="3054925" y="4045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1"/>
                    </a:cubicBezTo>
                    <a:cubicBezTo>
                      <a:pt x="11" y="503"/>
                      <a:pt x="154" y="640"/>
                      <a:pt x="326" y="640"/>
                    </a:cubicBezTo>
                    <a:cubicBezTo>
                      <a:pt x="330" y="640"/>
                      <a:pt x="333" y="640"/>
                      <a:pt x="337" y="640"/>
                    </a:cubicBezTo>
                    <a:cubicBezTo>
                      <a:pt x="513" y="635"/>
                      <a:pt x="652" y="486"/>
                      <a:pt x="646" y="310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2"/>
              <p:cNvSpPr/>
              <p:nvPr/>
            </p:nvSpPr>
            <p:spPr>
              <a:xfrm>
                <a:off x="30161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2"/>
              <p:cNvSpPr/>
              <p:nvPr/>
            </p:nvSpPr>
            <p:spPr>
              <a:xfrm>
                <a:off x="30161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2"/>
              <p:cNvSpPr/>
              <p:nvPr/>
            </p:nvSpPr>
            <p:spPr>
              <a:xfrm>
                <a:off x="30161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2"/>
              <p:cNvSpPr/>
              <p:nvPr/>
            </p:nvSpPr>
            <p:spPr>
              <a:xfrm>
                <a:off x="30161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2"/>
              <p:cNvSpPr/>
              <p:nvPr/>
            </p:nvSpPr>
            <p:spPr>
              <a:xfrm>
                <a:off x="30161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2"/>
              <p:cNvSpPr/>
              <p:nvPr/>
            </p:nvSpPr>
            <p:spPr>
              <a:xfrm>
                <a:off x="30161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2"/>
              <p:cNvSpPr/>
              <p:nvPr/>
            </p:nvSpPr>
            <p:spPr>
              <a:xfrm>
                <a:off x="30161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2"/>
              <p:cNvSpPr/>
              <p:nvPr/>
            </p:nvSpPr>
            <p:spPr>
              <a:xfrm>
                <a:off x="30161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2"/>
              <p:cNvSpPr/>
              <p:nvPr/>
            </p:nvSpPr>
            <p:spPr>
              <a:xfrm>
                <a:off x="301617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2"/>
              <p:cNvSpPr/>
              <p:nvPr/>
            </p:nvSpPr>
            <p:spPr>
              <a:xfrm>
                <a:off x="305520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2"/>
              <p:cNvSpPr/>
              <p:nvPr/>
            </p:nvSpPr>
            <p:spPr>
              <a:xfrm>
                <a:off x="305520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2"/>
              <p:cNvSpPr/>
              <p:nvPr/>
            </p:nvSpPr>
            <p:spPr>
              <a:xfrm>
                <a:off x="305520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2"/>
              <p:cNvSpPr/>
              <p:nvPr/>
            </p:nvSpPr>
            <p:spPr>
              <a:xfrm>
                <a:off x="305520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2"/>
              <p:cNvSpPr/>
              <p:nvPr/>
            </p:nvSpPr>
            <p:spPr>
              <a:xfrm>
                <a:off x="3094125" y="3977450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7"/>
                      <a:pt x="646" y="491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2"/>
              <p:cNvSpPr/>
              <p:nvPr/>
            </p:nvSpPr>
            <p:spPr>
              <a:xfrm>
                <a:off x="3094225" y="3951500"/>
                <a:ext cx="16025" cy="8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1" extrusionOk="0">
                    <a:moveTo>
                      <a:pt x="321" y="1"/>
                    </a:moveTo>
                    <a:cubicBezTo>
                      <a:pt x="213" y="1"/>
                      <a:pt x="106" y="2"/>
                      <a:pt x="1" y="4"/>
                    </a:cubicBezTo>
                    <a:cubicBezTo>
                      <a:pt x="2" y="180"/>
                      <a:pt x="145" y="320"/>
                      <a:pt x="321" y="320"/>
                    </a:cubicBezTo>
                    <a:cubicBezTo>
                      <a:pt x="496" y="320"/>
                      <a:pt x="639" y="180"/>
                      <a:pt x="641" y="4"/>
                    </a:cubicBezTo>
                    <a:cubicBezTo>
                      <a:pt x="535" y="2"/>
                      <a:pt x="42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2"/>
              <p:cNvSpPr/>
              <p:nvPr/>
            </p:nvSpPr>
            <p:spPr>
              <a:xfrm>
                <a:off x="305520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2"/>
              <p:cNvSpPr/>
              <p:nvPr/>
            </p:nvSpPr>
            <p:spPr>
              <a:xfrm>
                <a:off x="305520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2"/>
              <p:cNvSpPr/>
              <p:nvPr/>
            </p:nvSpPr>
            <p:spPr>
              <a:xfrm>
                <a:off x="305520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2"/>
              <p:cNvSpPr/>
              <p:nvPr/>
            </p:nvSpPr>
            <p:spPr>
              <a:xfrm>
                <a:off x="305520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2"/>
              <p:cNvSpPr/>
              <p:nvPr/>
            </p:nvSpPr>
            <p:spPr>
              <a:xfrm>
                <a:off x="305520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488;p2"/>
              <p:cNvSpPr/>
              <p:nvPr/>
            </p:nvSpPr>
            <p:spPr>
              <a:xfrm>
                <a:off x="305520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489;p2"/>
              <p:cNvSpPr/>
              <p:nvPr/>
            </p:nvSpPr>
            <p:spPr>
              <a:xfrm>
                <a:off x="305520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2"/>
              <p:cNvSpPr/>
              <p:nvPr/>
            </p:nvSpPr>
            <p:spPr>
              <a:xfrm>
                <a:off x="305520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2"/>
              <p:cNvSpPr/>
              <p:nvPr/>
            </p:nvSpPr>
            <p:spPr>
              <a:xfrm>
                <a:off x="305520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2"/>
              <p:cNvSpPr/>
              <p:nvPr/>
            </p:nvSpPr>
            <p:spPr>
              <a:xfrm>
                <a:off x="301617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2"/>
              <p:cNvSpPr/>
              <p:nvPr/>
            </p:nvSpPr>
            <p:spPr>
              <a:xfrm>
                <a:off x="29771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2"/>
              <p:cNvSpPr/>
              <p:nvPr/>
            </p:nvSpPr>
            <p:spPr>
              <a:xfrm>
                <a:off x="29771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495;p2"/>
              <p:cNvSpPr/>
              <p:nvPr/>
            </p:nvSpPr>
            <p:spPr>
              <a:xfrm>
                <a:off x="29771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2"/>
              <p:cNvSpPr/>
              <p:nvPr/>
            </p:nvSpPr>
            <p:spPr>
              <a:xfrm>
                <a:off x="29771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2"/>
              <p:cNvSpPr/>
              <p:nvPr/>
            </p:nvSpPr>
            <p:spPr>
              <a:xfrm>
                <a:off x="29771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2"/>
              <p:cNvSpPr/>
              <p:nvPr/>
            </p:nvSpPr>
            <p:spPr>
              <a:xfrm>
                <a:off x="29771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2"/>
              <p:cNvSpPr/>
              <p:nvPr/>
            </p:nvSpPr>
            <p:spPr>
              <a:xfrm>
                <a:off x="29771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2"/>
              <p:cNvSpPr/>
              <p:nvPr/>
            </p:nvSpPr>
            <p:spPr>
              <a:xfrm>
                <a:off x="29771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2"/>
              <p:cNvSpPr/>
              <p:nvPr/>
            </p:nvSpPr>
            <p:spPr>
              <a:xfrm>
                <a:off x="29380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2"/>
              <p:cNvSpPr/>
              <p:nvPr/>
            </p:nvSpPr>
            <p:spPr>
              <a:xfrm>
                <a:off x="29380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2"/>
              <p:cNvSpPr/>
              <p:nvPr/>
            </p:nvSpPr>
            <p:spPr>
              <a:xfrm>
                <a:off x="29771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2"/>
              <p:cNvSpPr/>
              <p:nvPr/>
            </p:nvSpPr>
            <p:spPr>
              <a:xfrm>
                <a:off x="29380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2"/>
              <p:cNvSpPr/>
              <p:nvPr/>
            </p:nvSpPr>
            <p:spPr>
              <a:xfrm>
                <a:off x="29380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2"/>
              <p:cNvSpPr/>
              <p:nvPr/>
            </p:nvSpPr>
            <p:spPr>
              <a:xfrm>
                <a:off x="293807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2"/>
              <p:cNvSpPr/>
              <p:nvPr/>
            </p:nvSpPr>
            <p:spPr>
              <a:xfrm>
                <a:off x="293807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2"/>
              <p:cNvSpPr/>
              <p:nvPr/>
            </p:nvSpPr>
            <p:spPr>
              <a:xfrm>
                <a:off x="29771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2"/>
              <p:cNvSpPr/>
              <p:nvPr/>
            </p:nvSpPr>
            <p:spPr>
              <a:xfrm>
                <a:off x="3094125" y="401142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6"/>
                      <a:pt x="0" y="152"/>
                      <a:pt x="3" y="328"/>
                    </a:cubicBezTo>
                    <a:cubicBezTo>
                      <a:pt x="7" y="502"/>
                      <a:pt x="148" y="642"/>
                      <a:pt x="322" y="642"/>
                    </a:cubicBezTo>
                    <a:cubicBezTo>
                      <a:pt x="324" y="642"/>
                      <a:pt x="327" y="641"/>
                      <a:pt x="330" y="641"/>
                    </a:cubicBezTo>
                    <a:cubicBezTo>
                      <a:pt x="506" y="638"/>
                      <a:pt x="646" y="492"/>
                      <a:pt x="643" y="316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2"/>
              <p:cNvSpPr/>
              <p:nvPr/>
            </p:nvSpPr>
            <p:spPr>
              <a:xfrm>
                <a:off x="3016175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2"/>
              <p:cNvSpPr/>
              <p:nvPr/>
            </p:nvSpPr>
            <p:spPr>
              <a:xfrm>
                <a:off x="29771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2"/>
              <p:cNvSpPr/>
              <p:nvPr/>
            </p:nvSpPr>
            <p:spPr>
              <a:xfrm>
                <a:off x="30161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2"/>
              <p:cNvSpPr/>
              <p:nvPr/>
            </p:nvSpPr>
            <p:spPr>
              <a:xfrm>
                <a:off x="30161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2"/>
              <p:cNvSpPr/>
              <p:nvPr/>
            </p:nvSpPr>
            <p:spPr>
              <a:xfrm>
                <a:off x="29771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2"/>
              <p:cNvSpPr/>
              <p:nvPr/>
            </p:nvSpPr>
            <p:spPr>
              <a:xfrm>
                <a:off x="30161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2"/>
              <p:cNvSpPr/>
              <p:nvPr/>
            </p:nvSpPr>
            <p:spPr>
              <a:xfrm>
                <a:off x="3016175" y="404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2"/>
              <p:cNvSpPr/>
              <p:nvPr/>
            </p:nvSpPr>
            <p:spPr>
              <a:xfrm>
                <a:off x="29771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2"/>
              <p:cNvSpPr/>
              <p:nvPr/>
            </p:nvSpPr>
            <p:spPr>
              <a:xfrm>
                <a:off x="29771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2"/>
              <p:cNvSpPr/>
              <p:nvPr/>
            </p:nvSpPr>
            <p:spPr>
              <a:xfrm>
                <a:off x="29771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2"/>
              <p:cNvSpPr/>
              <p:nvPr/>
            </p:nvSpPr>
            <p:spPr>
              <a:xfrm>
                <a:off x="29771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2"/>
              <p:cNvSpPr/>
              <p:nvPr/>
            </p:nvSpPr>
            <p:spPr>
              <a:xfrm>
                <a:off x="29771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2"/>
              <p:cNvSpPr/>
              <p:nvPr/>
            </p:nvSpPr>
            <p:spPr>
              <a:xfrm>
                <a:off x="30161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2"/>
              <p:cNvSpPr/>
              <p:nvPr/>
            </p:nvSpPr>
            <p:spPr>
              <a:xfrm>
                <a:off x="29771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4" name="Google Shape;524;p2"/>
            <p:cNvGrpSpPr/>
            <p:nvPr/>
          </p:nvGrpSpPr>
          <p:grpSpPr>
            <a:xfrm>
              <a:off x="5673099" y="3256281"/>
              <a:ext cx="885398" cy="893069"/>
              <a:chOff x="2781975" y="3951500"/>
              <a:chExt cx="640525" cy="646075"/>
            </a:xfrm>
          </p:grpSpPr>
          <p:sp>
            <p:nvSpPr>
              <p:cNvPr id="525" name="Google Shape;525;p2"/>
              <p:cNvSpPr/>
              <p:nvPr/>
            </p:nvSpPr>
            <p:spPr>
              <a:xfrm>
                <a:off x="31723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2"/>
              <p:cNvSpPr/>
              <p:nvPr/>
            </p:nvSpPr>
            <p:spPr>
              <a:xfrm>
                <a:off x="31723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2"/>
              <p:cNvSpPr/>
              <p:nvPr/>
            </p:nvSpPr>
            <p:spPr>
              <a:xfrm>
                <a:off x="313325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2"/>
              <p:cNvSpPr/>
              <p:nvPr/>
            </p:nvSpPr>
            <p:spPr>
              <a:xfrm>
                <a:off x="31723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2"/>
              <p:cNvSpPr/>
              <p:nvPr/>
            </p:nvSpPr>
            <p:spPr>
              <a:xfrm>
                <a:off x="31723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2"/>
              <p:cNvSpPr/>
              <p:nvPr/>
            </p:nvSpPr>
            <p:spPr>
              <a:xfrm>
                <a:off x="31723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2"/>
              <p:cNvSpPr/>
              <p:nvPr/>
            </p:nvSpPr>
            <p:spPr>
              <a:xfrm>
                <a:off x="31723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2"/>
              <p:cNvSpPr/>
              <p:nvPr/>
            </p:nvSpPr>
            <p:spPr>
              <a:xfrm>
                <a:off x="31723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2"/>
              <p:cNvSpPr/>
              <p:nvPr/>
            </p:nvSpPr>
            <p:spPr>
              <a:xfrm>
                <a:off x="3172025" y="4045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3"/>
                      <a:pt x="154" y="640"/>
                      <a:pt x="325" y="640"/>
                    </a:cubicBezTo>
                    <a:cubicBezTo>
                      <a:pt x="329" y="640"/>
                      <a:pt x="332" y="640"/>
                      <a:pt x="336" y="640"/>
                    </a:cubicBezTo>
                    <a:cubicBezTo>
                      <a:pt x="514" y="635"/>
                      <a:pt x="653" y="486"/>
                      <a:pt x="646" y="310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2"/>
              <p:cNvSpPr/>
              <p:nvPr/>
            </p:nvSpPr>
            <p:spPr>
              <a:xfrm>
                <a:off x="3172025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2"/>
              <p:cNvSpPr/>
              <p:nvPr/>
            </p:nvSpPr>
            <p:spPr>
              <a:xfrm>
                <a:off x="3172025" y="3977350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5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2"/>
              <p:cNvSpPr/>
              <p:nvPr/>
            </p:nvSpPr>
            <p:spPr>
              <a:xfrm>
                <a:off x="313325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2"/>
              <p:cNvSpPr/>
              <p:nvPr/>
            </p:nvSpPr>
            <p:spPr>
              <a:xfrm>
                <a:off x="3172025" y="4113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6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2"/>
              <p:cNvSpPr/>
              <p:nvPr/>
            </p:nvSpPr>
            <p:spPr>
              <a:xfrm>
                <a:off x="3172025" y="4079350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1"/>
                    </a:moveTo>
                    <a:cubicBezTo>
                      <a:pt x="322" y="1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2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10"/>
                    </a:cubicBezTo>
                    <a:cubicBezTo>
                      <a:pt x="641" y="137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2"/>
              <p:cNvSpPr/>
              <p:nvPr/>
            </p:nvSpPr>
            <p:spPr>
              <a:xfrm>
                <a:off x="31723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2"/>
              <p:cNvSpPr/>
              <p:nvPr/>
            </p:nvSpPr>
            <p:spPr>
              <a:xfrm>
                <a:off x="31723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2"/>
              <p:cNvSpPr/>
              <p:nvPr/>
            </p:nvSpPr>
            <p:spPr>
              <a:xfrm>
                <a:off x="31723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2"/>
              <p:cNvSpPr/>
              <p:nvPr/>
            </p:nvSpPr>
            <p:spPr>
              <a:xfrm>
                <a:off x="32113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2"/>
              <p:cNvSpPr/>
              <p:nvPr/>
            </p:nvSpPr>
            <p:spPr>
              <a:xfrm>
                <a:off x="32113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2"/>
              <p:cNvSpPr/>
              <p:nvPr/>
            </p:nvSpPr>
            <p:spPr>
              <a:xfrm>
                <a:off x="32113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2"/>
              <p:cNvSpPr/>
              <p:nvPr/>
            </p:nvSpPr>
            <p:spPr>
              <a:xfrm>
                <a:off x="32113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2"/>
              <p:cNvSpPr/>
              <p:nvPr/>
            </p:nvSpPr>
            <p:spPr>
              <a:xfrm>
                <a:off x="32113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2"/>
              <p:cNvSpPr/>
              <p:nvPr/>
            </p:nvSpPr>
            <p:spPr>
              <a:xfrm>
                <a:off x="31723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2"/>
              <p:cNvSpPr/>
              <p:nvPr/>
            </p:nvSpPr>
            <p:spPr>
              <a:xfrm>
                <a:off x="32113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2"/>
              <p:cNvSpPr/>
              <p:nvPr/>
            </p:nvSpPr>
            <p:spPr>
              <a:xfrm>
                <a:off x="32113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2"/>
              <p:cNvSpPr/>
              <p:nvPr/>
            </p:nvSpPr>
            <p:spPr>
              <a:xfrm>
                <a:off x="31723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2"/>
              <p:cNvSpPr/>
              <p:nvPr/>
            </p:nvSpPr>
            <p:spPr>
              <a:xfrm>
                <a:off x="32113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2"/>
              <p:cNvSpPr/>
              <p:nvPr/>
            </p:nvSpPr>
            <p:spPr>
              <a:xfrm>
                <a:off x="32113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2"/>
              <p:cNvSpPr/>
              <p:nvPr/>
            </p:nvSpPr>
            <p:spPr>
              <a:xfrm>
                <a:off x="31723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2"/>
              <p:cNvSpPr/>
              <p:nvPr/>
            </p:nvSpPr>
            <p:spPr>
              <a:xfrm>
                <a:off x="32113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2"/>
              <p:cNvSpPr/>
              <p:nvPr/>
            </p:nvSpPr>
            <p:spPr>
              <a:xfrm>
                <a:off x="32113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2"/>
              <p:cNvSpPr/>
              <p:nvPr/>
            </p:nvSpPr>
            <p:spPr>
              <a:xfrm>
                <a:off x="32113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2"/>
              <p:cNvSpPr/>
              <p:nvPr/>
            </p:nvSpPr>
            <p:spPr>
              <a:xfrm>
                <a:off x="3133250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2"/>
              <p:cNvSpPr/>
              <p:nvPr/>
            </p:nvSpPr>
            <p:spPr>
              <a:xfrm>
                <a:off x="30942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2"/>
              <p:cNvSpPr/>
              <p:nvPr/>
            </p:nvSpPr>
            <p:spPr>
              <a:xfrm>
                <a:off x="30942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2"/>
              <p:cNvSpPr/>
              <p:nvPr/>
            </p:nvSpPr>
            <p:spPr>
              <a:xfrm>
                <a:off x="30942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2"/>
              <p:cNvSpPr/>
              <p:nvPr/>
            </p:nvSpPr>
            <p:spPr>
              <a:xfrm>
                <a:off x="30942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2"/>
              <p:cNvSpPr/>
              <p:nvPr/>
            </p:nvSpPr>
            <p:spPr>
              <a:xfrm>
                <a:off x="30942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2"/>
              <p:cNvSpPr/>
              <p:nvPr/>
            </p:nvSpPr>
            <p:spPr>
              <a:xfrm>
                <a:off x="30942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2"/>
              <p:cNvSpPr/>
              <p:nvPr/>
            </p:nvSpPr>
            <p:spPr>
              <a:xfrm>
                <a:off x="30942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2"/>
              <p:cNvSpPr/>
              <p:nvPr/>
            </p:nvSpPr>
            <p:spPr>
              <a:xfrm>
                <a:off x="30942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2"/>
              <p:cNvSpPr/>
              <p:nvPr/>
            </p:nvSpPr>
            <p:spPr>
              <a:xfrm>
                <a:off x="3133400" y="3952975"/>
                <a:ext cx="15125" cy="655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9" y="151"/>
                      <a:pt x="159" y="261"/>
                      <a:pt x="316" y="261"/>
                    </a:cubicBezTo>
                    <a:cubicBezTo>
                      <a:pt x="445" y="261"/>
                      <a:pt x="557" y="184"/>
                      <a:pt x="605" y="73"/>
                    </a:cubicBezTo>
                    <a:cubicBezTo>
                      <a:pt x="406" y="46"/>
                      <a:pt x="204" y="20"/>
                      <a:pt x="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2"/>
              <p:cNvSpPr/>
              <p:nvPr/>
            </p:nvSpPr>
            <p:spPr>
              <a:xfrm>
                <a:off x="3094125" y="411347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8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2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2"/>
              <p:cNvSpPr/>
              <p:nvPr/>
            </p:nvSpPr>
            <p:spPr>
              <a:xfrm>
                <a:off x="3094125" y="4079500"/>
                <a:ext cx="1617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0" extrusionOk="0">
                    <a:moveTo>
                      <a:pt x="326" y="1"/>
                    </a:moveTo>
                    <a:cubicBezTo>
                      <a:pt x="323" y="1"/>
                      <a:pt x="321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7" y="500"/>
                      <a:pt x="149" y="640"/>
                      <a:pt x="322" y="640"/>
                    </a:cubicBezTo>
                    <a:cubicBezTo>
                      <a:pt x="325" y="640"/>
                      <a:pt x="327" y="640"/>
                      <a:pt x="330" y="640"/>
                    </a:cubicBezTo>
                    <a:cubicBezTo>
                      <a:pt x="506" y="637"/>
                      <a:pt x="646" y="490"/>
                      <a:pt x="643" y="314"/>
                    </a:cubicBezTo>
                    <a:cubicBezTo>
                      <a:pt x="640" y="141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2"/>
              <p:cNvSpPr/>
              <p:nvPr/>
            </p:nvSpPr>
            <p:spPr>
              <a:xfrm>
                <a:off x="30942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2"/>
              <p:cNvSpPr/>
              <p:nvPr/>
            </p:nvSpPr>
            <p:spPr>
              <a:xfrm>
                <a:off x="30942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2"/>
              <p:cNvSpPr/>
              <p:nvPr/>
            </p:nvSpPr>
            <p:spPr>
              <a:xfrm>
                <a:off x="30942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2"/>
              <p:cNvSpPr/>
              <p:nvPr/>
            </p:nvSpPr>
            <p:spPr>
              <a:xfrm>
                <a:off x="313325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2"/>
              <p:cNvSpPr/>
              <p:nvPr/>
            </p:nvSpPr>
            <p:spPr>
              <a:xfrm>
                <a:off x="30942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1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2"/>
              <p:cNvSpPr/>
              <p:nvPr/>
            </p:nvSpPr>
            <p:spPr>
              <a:xfrm>
                <a:off x="30942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1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2"/>
              <p:cNvSpPr/>
              <p:nvPr/>
            </p:nvSpPr>
            <p:spPr>
              <a:xfrm>
                <a:off x="31332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2"/>
              <p:cNvSpPr/>
              <p:nvPr/>
            </p:nvSpPr>
            <p:spPr>
              <a:xfrm>
                <a:off x="31332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2"/>
              <p:cNvSpPr/>
              <p:nvPr/>
            </p:nvSpPr>
            <p:spPr>
              <a:xfrm>
                <a:off x="31332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2"/>
              <p:cNvSpPr/>
              <p:nvPr/>
            </p:nvSpPr>
            <p:spPr>
              <a:xfrm>
                <a:off x="31332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2"/>
              <p:cNvSpPr/>
              <p:nvPr/>
            </p:nvSpPr>
            <p:spPr>
              <a:xfrm>
                <a:off x="313325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2"/>
              <p:cNvSpPr/>
              <p:nvPr/>
            </p:nvSpPr>
            <p:spPr>
              <a:xfrm>
                <a:off x="31332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2"/>
              <p:cNvSpPr/>
              <p:nvPr/>
            </p:nvSpPr>
            <p:spPr>
              <a:xfrm>
                <a:off x="31332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2"/>
              <p:cNvSpPr/>
              <p:nvPr/>
            </p:nvSpPr>
            <p:spPr>
              <a:xfrm>
                <a:off x="3133250" y="404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2"/>
              <p:cNvSpPr/>
              <p:nvPr/>
            </p:nvSpPr>
            <p:spPr>
              <a:xfrm>
                <a:off x="3133250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2"/>
              <p:cNvSpPr/>
              <p:nvPr/>
            </p:nvSpPr>
            <p:spPr>
              <a:xfrm>
                <a:off x="3133250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2"/>
              <p:cNvSpPr/>
              <p:nvPr/>
            </p:nvSpPr>
            <p:spPr>
              <a:xfrm>
                <a:off x="32113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2"/>
              <p:cNvSpPr/>
              <p:nvPr/>
            </p:nvSpPr>
            <p:spPr>
              <a:xfrm>
                <a:off x="31332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2"/>
              <p:cNvSpPr/>
              <p:nvPr/>
            </p:nvSpPr>
            <p:spPr>
              <a:xfrm>
                <a:off x="31332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2"/>
              <p:cNvSpPr/>
              <p:nvPr/>
            </p:nvSpPr>
            <p:spPr>
              <a:xfrm>
                <a:off x="31332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2"/>
              <p:cNvSpPr/>
              <p:nvPr/>
            </p:nvSpPr>
            <p:spPr>
              <a:xfrm>
                <a:off x="31332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2"/>
              <p:cNvSpPr/>
              <p:nvPr/>
            </p:nvSpPr>
            <p:spPr>
              <a:xfrm>
                <a:off x="33674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591;p2"/>
              <p:cNvSpPr/>
              <p:nvPr/>
            </p:nvSpPr>
            <p:spPr>
              <a:xfrm>
                <a:off x="33283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2"/>
              <p:cNvSpPr/>
              <p:nvPr/>
            </p:nvSpPr>
            <p:spPr>
              <a:xfrm>
                <a:off x="33283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2"/>
              <p:cNvSpPr/>
              <p:nvPr/>
            </p:nvSpPr>
            <p:spPr>
              <a:xfrm>
                <a:off x="33283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2"/>
              <p:cNvSpPr/>
              <p:nvPr/>
            </p:nvSpPr>
            <p:spPr>
              <a:xfrm>
                <a:off x="33283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2"/>
              <p:cNvSpPr/>
              <p:nvPr/>
            </p:nvSpPr>
            <p:spPr>
              <a:xfrm>
                <a:off x="33283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2"/>
              <p:cNvSpPr/>
              <p:nvPr/>
            </p:nvSpPr>
            <p:spPr>
              <a:xfrm>
                <a:off x="33283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" name="Google Shape;597;p2"/>
              <p:cNvSpPr/>
              <p:nvPr/>
            </p:nvSpPr>
            <p:spPr>
              <a:xfrm>
                <a:off x="33283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" name="Google Shape;598;p2"/>
              <p:cNvSpPr/>
              <p:nvPr/>
            </p:nvSpPr>
            <p:spPr>
              <a:xfrm>
                <a:off x="33283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2"/>
              <p:cNvSpPr/>
              <p:nvPr/>
            </p:nvSpPr>
            <p:spPr>
              <a:xfrm>
                <a:off x="32893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2"/>
              <p:cNvSpPr/>
              <p:nvPr/>
            </p:nvSpPr>
            <p:spPr>
              <a:xfrm>
                <a:off x="32893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601;p2"/>
              <p:cNvSpPr/>
              <p:nvPr/>
            </p:nvSpPr>
            <p:spPr>
              <a:xfrm>
                <a:off x="32893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602;p2"/>
              <p:cNvSpPr/>
              <p:nvPr/>
            </p:nvSpPr>
            <p:spPr>
              <a:xfrm>
                <a:off x="32893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2"/>
              <p:cNvSpPr/>
              <p:nvPr/>
            </p:nvSpPr>
            <p:spPr>
              <a:xfrm>
                <a:off x="32893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2"/>
              <p:cNvSpPr/>
              <p:nvPr/>
            </p:nvSpPr>
            <p:spPr>
              <a:xfrm>
                <a:off x="33283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2"/>
              <p:cNvSpPr/>
              <p:nvPr/>
            </p:nvSpPr>
            <p:spPr>
              <a:xfrm>
                <a:off x="33283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2"/>
              <p:cNvSpPr/>
              <p:nvPr/>
            </p:nvSpPr>
            <p:spPr>
              <a:xfrm>
                <a:off x="3328375" y="4047150"/>
                <a:ext cx="141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7" extrusionOk="0">
                    <a:moveTo>
                      <a:pt x="129" y="0"/>
                    </a:moveTo>
                    <a:cubicBezTo>
                      <a:pt x="52" y="58"/>
                      <a:pt x="1" y="151"/>
                      <a:pt x="1" y="257"/>
                    </a:cubicBezTo>
                    <a:cubicBezTo>
                      <a:pt x="1" y="433"/>
                      <a:pt x="144" y="576"/>
                      <a:pt x="322" y="576"/>
                    </a:cubicBezTo>
                    <a:cubicBezTo>
                      <a:pt x="420" y="576"/>
                      <a:pt x="506" y="531"/>
                      <a:pt x="564" y="462"/>
                    </a:cubicBezTo>
                    <a:cubicBezTo>
                      <a:pt x="423" y="305"/>
                      <a:pt x="278" y="151"/>
                      <a:pt x="12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2"/>
              <p:cNvSpPr/>
              <p:nvPr/>
            </p:nvSpPr>
            <p:spPr>
              <a:xfrm>
                <a:off x="33283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2"/>
              <p:cNvSpPr/>
              <p:nvPr/>
            </p:nvSpPr>
            <p:spPr>
              <a:xfrm>
                <a:off x="33674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2"/>
              <p:cNvSpPr/>
              <p:nvPr/>
            </p:nvSpPr>
            <p:spPr>
              <a:xfrm>
                <a:off x="3406475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213" y="0"/>
                    </a:moveTo>
                    <a:cubicBezTo>
                      <a:pt x="89" y="44"/>
                      <a:pt x="0" y="160"/>
                      <a:pt x="0" y="300"/>
                    </a:cubicBezTo>
                    <a:cubicBezTo>
                      <a:pt x="0" y="476"/>
                      <a:pt x="143" y="620"/>
                      <a:pt x="320" y="620"/>
                    </a:cubicBezTo>
                    <a:cubicBezTo>
                      <a:pt x="341" y="620"/>
                      <a:pt x="360" y="618"/>
                      <a:pt x="380" y="614"/>
                    </a:cubicBezTo>
                    <a:cubicBezTo>
                      <a:pt x="330" y="407"/>
                      <a:pt x="275" y="202"/>
                      <a:pt x="21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2"/>
              <p:cNvSpPr/>
              <p:nvPr/>
            </p:nvSpPr>
            <p:spPr>
              <a:xfrm>
                <a:off x="33674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611;p2"/>
              <p:cNvSpPr/>
              <p:nvPr/>
            </p:nvSpPr>
            <p:spPr>
              <a:xfrm>
                <a:off x="3094125" y="4045500"/>
                <a:ext cx="161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1" extrusionOk="0">
                    <a:moveTo>
                      <a:pt x="324" y="0"/>
                    </a:moveTo>
                    <a:cubicBezTo>
                      <a:pt x="322" y="0"/>
                      <a:pt x="320" y="0"/>
                      <a:pt x="318" y="0"/>
                    </a:cubicBezTo>
                    <a:cubicBezTo>
                      <a:pt x="140" y="3"/>
                      <a:pt x="0" y="149"/>
                      <a:pt x="3" y="327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1"/>
                      <a:pt x="643" y="314"/>
                    </a:cubicBezTo>
                    <a:cubicBezTo>
                      <a:pt x="640" y="139"/>
                      <a:pt x="497" y="0"/>
                      <a:pt x="32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" name="Google Shape;612;p2"/>
              <p:cNvSpPr/>
              <p:nvPr/>
            </p:nvSpPr>
            <p:spPr>
              <a:xfrm>
                <a:off x="3406475" y="4215525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51" y="641"/>
                      <a:pt x="561" y="563"/>
                      <a:pt x="611" y="453"/>
                    </a:cubicBezTo>
                    <a:cubicBezTo>
                      <a:pt x="594" y="335"/>
                      <a:pt x="574" y="219"/>
                      <a:pt x="553" y="103"/>
                    </a:cubicBezTo>
                    <a:cubicBezTo>
                      <a:pt x="496" y="40"/>
                      <a:pt x="413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2"/>
              <p:cNvSpPr/>
              <p:nvPr/>
            </p:nvSpPr>
            <p:spPr>
              <a:xfrm>
                <a:off x="34064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2"/>
              <p:cNvSpPr/>
              <p:nvPr/>
            </p:nvSpPr>
            <p:spPr>
              <a:xfrm>
                <a:off x="34064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2"/>
              <p:cNvSpPr/>
              <p:nvPr/>
            </p:nvSpPr>
            <p:spPr>
              <a:xfrm>
                <a:off x="33674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2"/>
              <p:cNvSpPr/>
              <p:nvPr/>
            </p:nvSpPr>
            <p:spPr>
              <a:xfrm>
                <a:off x="33674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2"/>
              <p:cNvSpPr/>
              <p:nvPr/>
            </p:nvSpPr>
            <p:spPr>
              <a:xfrm>
                <a:off x="33283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2"/>
              <p:cNvSpPr/>
              <p:nvPr/>
            </p:nvSpPr>
            <p:spPr>
              <a:xfrm>
                <a:off x="33674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2"/>
              <p:cNvSpPr/>
              <p:nvPr/>
            </p:nvSpPr>
            <p:spPr>
              <a:xfrm>
                <a:off x="33674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2"/>
              <p:cNvSpPr/>
              <p:nvPr/>
            </p:nvSpPr>
            <p:spPr>
              <a:xfrm>
                <a:off x="33674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2"/>
              <p:cNvSpPr/>
              <p:nvPr/>
            </p:nvSpPr>
            <p:spPr>
              <a:xfrm>
                <a:off x="33674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2"/>
              <p:cNvSpPr/>
              <p:nvPr/>
            </p:nvSpPr>
            <p:spPr>
              <a:xfrm>
                <a:off x="33674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2"/>
              <p:cNvSpPr/>
              <p:nvPr/>
            </p:nvSpPr>
            <p:spPr>
              <a:xfrm>
                <a:off x="32893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2"/>
              <p:cNvSpPr/>
              <p:nvPr/>
            </p:nvSpPr>
            <p:spPr>
              <a:xfrm>
                <a:off x="325032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2"/>
              <p:cNvSpPr/>
              <p:nvPr/>
            </p:nvSpPr>
            <p:spPr>
              <a:xfrm>
                <a:off x="325032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2"/>
              <p:cNvSpPr/>
              <p:nvPr/>
            </p:nvSpPr>
            <p:spPr>
              <a:xfrm>
                <a:off x="325032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2"/>
              <p:cNvSpPr/>
              <p:nvPr/>
            </p:nvSpPr>
            <p:spPr>
              <a:xfrm>
                <a:off x="325032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2"/>
              <p:cNvSpPr/>
              <p:nvPr/>
            </p:nvSpPr>
            <p:spPr>
              <a:xfrm>
                <a:off x="325032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629;p2"/>
              <p:cNvSpPr/>
              <p:nvPr/>
            </p:nvSpPr>
            <p:spPr>
              <a:xfrm>
                <a:off x="325032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" name="Google Shape;630;p2"/>
              <p:cNvSpPr/>
              <p:nvPr/>
            </p:nvSpPr>
            <p:spPr>
              <a:xfrm>
                <a:off x="325032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" name="Google Shape;631;p2"/>
              <p:cNvSpPr/>
              <p:nvPr/>
            </p:nvSpPr>
            <p:spPr>
              <a:xfrm>
                <a:off x="325032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" name="Google Shape;632;p2"/>
              <p:cNvSpPr/>
              <p:nvPr/>
            </p:nvSpPr>
            <p:spPr>
              <a:xfrm>
                <a:off x="32113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" name="Google Shape;633;p2"/>
              <p:cNvSpPr/>
              <p:nvPr/>
            </p:nvSpPr>
            <p:spPr>
              <a:xfrm>
                <a:off x="32113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634;p2"/>
              <p:cNvSpPr/>
              <p:nvPr/>
            </p:nvSpPr>
            <p:spPr>
              <a:xfrm>
                <a:off x="32113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635;p2"/>
              <p:cNvSpPr/>
              <p:nvPr/>
            </p:nvSpPr>
            <p:spPr>
              <a:xfrm>
                <a:off x="32113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" name="Google Shape;636;p2"/>
              <p:cNvSpPr/>
              <p:nvPr/>
            </p:nvSpPr>
            <p:spPr>
              <a:xfrm>
                <a:off x="325032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" name="Google Shape;637;p2"/>
              <p:cNvSpPr/>
              <p:nvPr/>
            </p:nvSpPr>
            <p:spPr>
              <a:xfrm>
                <a:off x="325032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638;p2"/>
              <p:cNvSpPr/>
              <p:nvPr/>
            </p:nvSpPr>
            <p:spPr>
              <a:xfrm>
                <a:off x="32893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" name="Google Shape;639;p2"/>
              <p:cNvSpPr/>
              <p:nvPr/>
            </p:nvSpPr>
            <p:spPr>
              <a:xfrm>
                <a:off x="32893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640;p2"/>
              <p:cNvSpPr/>
              <p:nvPr/>
            </p:nvSpPr>
            <p:spPr>
              <a:xfrm>
                <a:off x="32893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641;p2"/>
              <p:cNvSpPr/>
              <p:nvPr/>
            </p:nvSpPr>
            <p:spPr>
              <a:xfrm>
                <a:off x="32893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642;p2"/>
              <p:cNvSpPr/>
              <p:nvPr/>
            </p:nvSpPr>
            <p:spPr>
              <a:xfrm>
                <a:off x="32113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2"/>
              <p:cNvSpPr/>
              <p:nvPr/>
            </p:nvSpPr>
            <p:spPr>
              <a:xfrm>
                <a:off x="325032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2"/>
              <p:cNvSpPr/>
              <p:nvPr/>
            </p:nvSpPr>
            <p:spPr>
              <a:xfrm>
                <a:off x="32893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2"/>
              <p:cNvSpPr/>
              <p:nvPr/>
            </p:nvSpPr>
            <p:spPr>
              <a:xfrm>
                <a:off x="32893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" name="Google Shape;646;p2"/>
              <p:cNvSpPr/>
              <p:nvPr/>
            </p:nvSpPr>
            <p:spPr>
              <a:xfrm>
                <a:off x="32893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" name="Google Shape;647;p2"/>
              <p:cNvSpPr/>
              <p:nvPr/>
            </p:nvSpPr>
            <p:spPr>
              <a:xfrm>
                <a:off x="325032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" name="Google Shape;648;p2"/>
              <p:cNvSpPr/>
              <p:nvPr/>
            </p:nvSpPr>
            <p:spPr>
              <a:xfrm>
                <a:off x="325032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" name="Google Shape;649;p2"/>
              <p:cNvSpPr/>
              <p:nvPr/>
            </p:nvSpPr>
            <p:spPr>
              <a:xfrm>
                <a:off x="325032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2"/>
              <p:cNvSpPr/>
              <p:nvPr/>
            </p:nvSpPr>
            <p:spPr>
              <a:xfrm>
                <a:off x="3289350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118" y="0"/>
                    </a:moveTo>
                    <a:cubicBezTo>
                      <a:pt x="47" y="61"/>
                      <a:pt x="1" y="150"/>
                      <a:pt x="1" y="247"/>
                    </a:cubicBezTo>
                    <a:cubicBezTo>
                      <a:pt x="1" y="424"/>
                      <a:pt x="144" y="567"/>
                      <a:pt x="322" y="567"/>
                    </a:cubicBezTo>
                    <a:cubicBezTo>
                      <a:pt x="451" y="567"/>
                      <a:pt x="563" y="490"/>
                      <a:pt x="611" y="379"/>
                    </a:cubicBezTo>
                    <a:cubicBezTo>
                      <a:pt x="448" y="249"/>
                      <a:pt x="285" y="122"/>
                      <a:pt x="11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" name="Google Shape;651;p2"/>
              <p:cNvSpPr/>
              <p:nvPr/>
            </p:nvSpPr>
            <p:spPr>
              <a:xfrm>
                <a:off x="32893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652;p2"/>
              <p:cNvSpPr/>
              <p:nvPr/>
            </p:nvSpPr>
            <p:spPr>
              <a:xfrm>
                <a:off x="325032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2"/>
              <p:cNvSpPr/>
              <p:nvPr/>
            </p:nvSpPr>
            <p:spPr>
              <a:xfrm>
                <a:off x="325032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2"/>
              <p:cNvSpPr/>
              <p:nvPr/>
            </p:nvSpPr>
            <p:spPr>
              <a:xfrm>
                <a:off x="28990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2"/>
              <p:cNvSpPr/>
              <p:nvPr/>
            </p:nvSpPr>
            <p:spPr>
              <a:xfrm>
                <a:off x="28990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656;p2"/>
              <p:cNvSpPr/>
              <p:nvPr/>
            </p:nvSpPr>
            <p:spPr>
              <a:xfrm>
                <a:off x="2862000" y="4047150"/>
                <a:ext cx="1410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7" extrusionOk="0">
                    <a:moveTo>
                      <a:pt x="436" y="0"/>
                    </a:moveTo>
                    <a:cubicBezTo>
                      <a:pt x="287" y="151"/>
                      <a:pt x="142" y="303"/>
                      <a:pt x="0" y="462"/>
                    </a:cubicBezTo>
                    <a:cubicBezTo>
                      <a:pt x="57" y="531"/>
                      <a:pt x="143" y="576"/>
                      <a:pt x="243" y="576"/>
                    </a:cubicBezTo>
                    <a:cubicBezTo>
                      <a:pt x="421" y="576"/>
                      <a:pt x="564" y="433"/>
                      <a:pt x="564" y="257"/>
                    </a:cubicBezTo>
                    <a:cubicBezTo>
                      <a:pt x="564" y="151"/>
                      <a:pt x="513" y="58"/>
                      <a:pt x="43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2"/>
              <p:cNvSpPr/>
              <p:nvPr/>
            </p:nvSpPr>
            <p:spPr>
              <a:xfrm>
                <a:off x="28990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2"/>
              <p:cNvSpPr/>
              <p:nvPr/>
            </p:nvSpPr>
            <p:spPr>
              <a:xfrm>
                <a:off x="28990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2"/>
              <p:cNvSpPr/>
              <p:nvPr/>
            </p:nvSpPr>
            <p:spPr>
              <a:xfrm>
                <a:off x="28990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2"/>
              <p:cNvSpPr/>
              <p:nvPr/>
            </p:nvSpPr>
            <p:spPr>
              <a:xfrm>
                <a:off x="28990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661;p2"/>
              <p:cNvSpPr/>
              <p:nvPr/>
            </p:nvSpPr>
            <p:spPr>
              <a:xfrm>
                <a:off x="28990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2"/>
              <p:cNvSpPr/>
              <p:nvPr/>
            </p:nvSpPr>
            <p:spPr>
              <a:xfrm>
                <a:off x="28990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2"/>
              <p:cNvSpPr/>
              <p:nvPr/>
            </p:nvSpPr>
            <p:spPr>
              <a:xfrm>
                <a:off x="28600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2"/>
              <p:cNvSpPr/>
              <p:nvPr/>
            </p:nvSpPr>
            <p:spPr>
              <a:xfrm>
                <a:off x="28600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2"/>
              <p:cNvSpPr/>
              <p:nvPr/>
            </p:nvSpPr>
            <p:spPr>
              <a:xfrm>
                <a:off x="28600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2"/>
              <p:cNvSpPr/>
              <p:nvPr/>
            </p:nvSpPr>
            <p:spPr>
              <a:xfrm>
                <a:off x="28600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2"/>
              <p:cNvSpPr/>
              <p:nvPr/>
            </p:nvSpPr>
            <p:spPr>
              <a:xfrm>
                <a:off x="28990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2"/>
              <p:cNvSpPr/>
              <p:nvPr/>
            </p:nvSpPr>
            <p:spPr>
              <a:xfrm>
                <a:off x="28600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2"/>
              <p:cNvSpPr/>
              <p:nvPr/>
            </p:nvSpPr>
            <p:spPr>
              <a:xfrm>
                <a:off x="28600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2"/>
              <p:cNvSpPr/>
              <p:nvPr/>
            </p:nvSpPr>
            <p:spPr>
              <a:xfrm>
                <a:off x="28600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2"/>
              <p:cNvSpPr/>
              <p:nvPr/>
            </p:nvSpPr>
            <p:spPr>
              <a:xfrm>
                <a:off x="29380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2"/>
              <p:cNvSpPr/>
              <p:nvPr/>
            </p:nvSpPr>
            <p:spPr>
              <a:xfrm>
                <a:off x="29380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2"/>
              <p:cNvSpPr/>
              <p:nvPr/>
            </p:nvSpPr>
            <p:spPr>
              <a:xfrm>
                <a:off x="293807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2"/>
              <p:cNvSpPr/>
              <p:nvPr/>
            </p:nvSpPr>
            <p:spPr>
              <a:xfrm>
                <a:off x="29380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2"/>
              <p:cNvSpPr/>
              <p:nvPr/>
            </p:nvSpPr>
            <p:spPr>
              <a:xfrm>
                <a:off x="29380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2"/>
              <p:cNvSpPr/>
              <p:nvPr/>
            </p:nvSpPr>
            <p:spPr>
              <a:xfrm>
                <a:off x="29380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2"/>
              <p:cNvSpPr/>
              <p:nvPr/>
            </p:nvSpPr>
            <p:spPr>
              <a:xfrm>
                <a:off x="29380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2"/>
              <p:cNvSpPr/>
              <p:nvPr/>
            </p:nvSpPr>
            <p:spPr>
              <a:xfrm>
                <a:off x="28990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2"/>
              <p:cNvSpPr/>
              <p:nvPr/>
            </p:nvSpPr>
            <p:spPr>
              <a:xfrm>
                <a:off x="28990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2"/>
              <p:cNvSpPr/>
              <p:nvPr/>
            </p:nvSpPr>
            <p:spPr>
              <a:xfrm>
                <a:off x="28990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2"/>
              <p:cNvSpPr/>
              <p:nvPr/>
            </p:nvSpPr>
            <p:spPr>
              <a:xfrm>
                <a:off x="293807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2"/>
              <p:cNvSpPr/>
              <p:nvPr/>
            </p:nvSpPr>
            <p:spPr>
              <a:xfrm>
                <a:off x="28990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2"/>
              <p:cNvSpPr/>
              <p:nvPr/>
            </p:nvSpPr>
            <p:spPr>
              <a:xfrm>
                <a:off x="28990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2"/>
              <p:cNvSpPr/>
              <p:nvPr/>
            </p:nvSpPr>
            <p:spPr>
              <a:xfrm>
                <a:off x="28600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2"/>
              <p:cNvSpPr/>
              <p:nvPr/>
            </p:nvSpPr>
            <p:spPr>
              <a:xfrm>
                <a:off x="2899825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493" y="0"/>
                    </a:moveTo>
                    <a:cubicBezTo>
                      <a:pt x="325" y="122"/>
                      <a:pt x="161" y="249"/>
                      <a:pt x="0" y="379"/>
                    </a:cubicBezTo>
                    <a:cubicBezTo>
                      <a:pt x="51" y="490"/>
                      <a:pt x="161" y="567"/>
                      <a:pt x="289" y="567"/>
                    </a:cubicBezTo>
                    <a:cubicBezTo>
                      <a:pt x="467" y="567"/>
                      <a:pt x="610" y="424"/>
                      <a:pt x="610" y="247"/>
                    </a:cubicBezTo>
                    <a:cubicBezTo>
                      <a:pt x="610" y="148"/>
                      <a:pt x="564" y="59"/>
                      <a:pt x="49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2"/>
              <p:cNvSpPr/>
              <p:nvPr/>
            </p:nvSpPr>
            <p:spPr>
              <a:xfrm>
                <a:off x="2782725" y="4317500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162" y="1"/>
                      <a:pt x="51" y="77"/>
                      <a:pt x="1" y="189"/>
                    </a:cubicBezTo>
                    <a:cubicBezTo>
                      <a:pt x="19" y="307"/>
                      <a:pt x="37" y="423"/>
                      <a:pt x="58" y="537"/>
                    </a:cubicBezTo>
                    <a:cubicBezTo>
                      <a:pt x="114" y="602"/>
                      <a:pt x="197" y="641"/>
                      <a:pt x="292" y="641"/>
                    </a:cubicBezTo>
                    <a:cubicBezTo>
                      <a:pt x="468" y="641"/>
                      <a:pt x="611" y="498"/>
                      <a:pt x="611" y="322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2"/>
              <p:cNvSpPr/>
              <p:nvPr/>
            </p:nvSpPr>
            <p:spPr>
              <a:xfrm>
                <a:off x="2899825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289" y="0"/>
                    </a:moveTo>
                    <a:cubicBezTo>
                      <a:pt x="160" y="0"/>
                      <a:pt x="48" y="79"/>
                      <a:pt x="0" y="189"/>
                    </a:cubicBezTo>
                    <a:cubicBezTo>
                      <a:pt x="161" y="318"/>
                      <a:pt x="325" y="445"/>
                      <a:pt x="493" y="568"/>
                    </a:cubicBezTo>
                    <a:cubicBezTo>
                      <a:pt x="565" y="507"/>
                      <a:pt x="610" y="421"/>
                      <a:pt x="610" y="321"/>
                    </a:cubicBezTo>
                    <a:cubicBezTo>
                      <a:pt x="610" y="144"/>
                      <a:pt x="467" y="0"/>
                      <a:pt x="28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2"/>
              <p:cNvSpPr/>
              <p:nvPr/>
            </p:nvSpPr>
            <p:spPr>
              <a:xfrm>
                <a:off x="2862000" y="4487550"/>
                <a:ext cx="1410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6" extrusionOk="0">
                    <a:moveTo>
                      <a:pt x="243" y="0"/>
                    </a:moveTo>
                    <a:cubicBezTo>
                      <a:pt x="145" y="0"/>
                      <a:pt x="59" y="45"/>
                      <a:pt x="0" y="115"/>
                    </a:cubicBezTo>
                    <a:cubicBezTo>
                      <a:pt x="142" y="271"/>
                      <a:pt x="287" y="425"/>
                      <a:pt x="436" y="576"/>
                    </a:cubicBezTo>
                    <a:cubicBezTo>
                      <a:pt x="511" y="516"/>
                      <a:pt x="564" y="424"/>
                      <a:pt x="564" y="320"/>
                    </a:cubicBezTo>
                    <a:cubicBezTo>
                      <a:pt x="564" y="143"/>
                      <a:pt x="421" y="0"/>
                      <a:pt x="24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2"/>
              <p:cNvSpPr/>
              <p:nvPr/>
            </p:nvSpPr>
            <p:spPr>
              <a:xfrm>
                <a:off x="29380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2"/>
              <p:cNvSpPr/>
              <p:nvPr/>
            </p:nvSpPr>
            <p:spPr>
              <a:xfrm>
                <a:off x="2788500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61" y="1"/>
                    </a:moveTo>
                    <a:cubicBezTo>
                      <a:pt x="40" y="1"/>
                      <a:pt x="22" y="4"/>
                      <a:pt x="0" y="7"/>
                    </a:cubicBezTo>
                    <a:cubicBezTo>
                      <a:pt x="52" y="215"/>
                      <a:pt x="106" y="420"/>
                      <a:pt x="168" y="622"/>
                    </a:cubicBezTo>
                    <a:cubicBezTo>
                      <a:pt x="293" y="578"/>
                      <a:pt x="380" y="462"/>
                      <a:pt x="380" y="322"/>
                    </a:cubicBezTo>
                    <a:cubicBezTo>
                      <a:pt x="380" y="145"/>
                      <a:pt x="237" y="1"/>
                      <a:pt x="6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2"/>
              <p:cNvSpPr/>
              <p:nvPr/>
            </p:nvSpPr>
            <p:spPr>
              <a:xfrm>
                <a:off x="27819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2"/>
              <p:cNvSpPr/>
              <p:nvPr/>
            </p:nvSpPr>
            <p:spPr>
              <a:xfrm>
                <a:off x="27819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2"/>
              <p:cNvSpPr/>
              <p:nvPr/>
            </p:nvSpPr>
            <p:spPr>
              <a:xfrm>
                <a:off x="3055950" y="4589525"/>
                <a:ext cx="15125" cy="657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3" extrusionOk="0">
                    <a:moveTo>
                      <a:pt x="290" y="0"/>
                    </a:moveTo>
                    <a:cubicBezTo>
                      <a:pt x="160" y="0"/>
                      <a:pt x="49" y="78"/>
                      <a:pt x="1" y="188"/>
                    </a:cubicBezTo>
                    <a:cubicBezTo>
                      <a:pt x="200" y="217"/>
                      <a:pt x="401" y="241"/>
                      <a:pt x="605" y="262"/>
                    </a:cubicBezTo>
                    <a:cubicBezTo>
                      <a:pt x="576" y="113"/>
                      <a:pt x="447" y="0"/>
                      <a:pt x="29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2"/>
              <p:cNvSpPr/>
              <p:nvPr/>
            </p:nvSpPr>
            <p:spPr>
              <a:xfrm>
                <a:off x="3094225" y="4589525"/>
                <a:ext cx="16025" cy="8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2" extrusionOk="0">
                    <a:moveTo>
                      <a:pt x="321" y="0"/>
                    </a:moveTo>
                    <a:cubicBezTo>
                      <a:pt x="145" y="0"/>
                      <a:pt x="2" y="142"/>
                      <a:pt x="1" y="317"/>
                    </a:cubicBezTo>
                    <a:cubicBezTo>
                      <a:pt x="106" y="320"/>
                      <a:pt x="213" y="321"/>
                      <a:pt x="321" y="321"/>
                    </a:cubicBezTo>
                    <a:cubicBezTo>
                      <a:pt x="428" y="321"/>
                      <a:pt x="534" y="320"/>
                      <a:pt x="641" y="317"/>
                    </a:cubicBezTo>
                    <a:cubicBezTo>
                      <a:pt x="639" y="142"/>
                      <a:pt x="496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2"/>
              <p:cNvSpPr/>
              <p:nvPr/>
            </p:nvSpPr>
            <p:spPr>
              <a:xfrm>
                <a:off x="3406475" y="4317500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13" y="641"/>
                      <a:pt x="496" y="602"/>
                      <a:pt x="553" y="537"/>
                    </a:cubicBezTo>
                    <a:cubicBezTo>
                      <a:pt x="574" y="421"/>
                      <a:pt x="594" y="307"/>
                      <a:pt x="611" y="189"/>
                    </a:cubicBezTo>
                    <a:cubicBezTo>
                      <a:pt x="559" y="77"/>
                      <a:pt x="45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2"/>
              <p:cNvSpPr/>
              <p:nvPr/>
            </p:nvSpPr>
            <p:spPr>
              <a:xfrm>
                <a:off x="3328375" y="4487550"/>
                <a:ext cx="14125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6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25"/>
                      <a:pt x="52" y="519"/>
                      <a:pt x="129" y="576"/>
                    </a:cubicBezTo>
                    <a:cubicBezTo>
                      <a:pt x="278" y="425"/>
                      <a:pt x="423" y="273"/>
                      <a:pt x="564" y="115"/>
                    </a:cubicBezTo>
                    <a:cubicBezTo>
                      <a:pt x="506" y="45"/>
                      <a:pt x="420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2"/>
              <p:cNvSpPr/>
              <p:nvPr/>
            </p:nvSpPr>
            <p:spPr>
              <a:xfrm>
                <a:off x="3406475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320" y="1"/>
                    </a:moveTo>
                    <a:cubicBezTo>
                      <a:pt x="143" y="1"/>
                      <a:pt x="0" y="147"/>
                      <a:pt x="0" y="322"/>
                    </a:cubicBezTo>
                    <a:cubicBezTo>
                      <a:pt x="0" y="460"/>
                      <a:pt x="89" y="578"/>
                      <a:pt x="213" y="622"/>
                    </a:cubicBezTo>
                    <a:cubicBezTo>
                      <a:pt x="273" y="418"/>
                      <a:pt x="330" y="212"/>
                      <a:pt x="380" y="7"/>
                    </a:cubicBezTo>
                    <a:cubicBezTo>
                      <a:pt x="362" y="4"/>
                      <a:pt x="34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2"/>
              <p:cNvSpPr/>
              <p:nvPr/>
            </p:nvSpPr>
            <p:spPr>
              <a:xfrm>
                <a:off x="3133400" y="4589525"/>
                <a:ext cx="15125" cy="652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1" extrusionOk="0">
                    <a:moveTo>
                      <a:pt x="316" y="0"/>
                    </a:moveTo>
                    <a:cubicBezTo>
                      <a:pt x="159" y="0"/>
                      <a:pt x="29" y="112"/>
                      <a:pt x="1" y="261"/>
                    </a:cubicBezTo>
                    <a:cubicBezTo>
                      <a:pt x="204" y="241"/>
                      <a:pt x="406" y="217"/>
                      <a:pt x="605" y="187"/>
                    </a:cubicBezTo>
                    <a:cubicBezTo>
                      <a:pt x="555" y="78"/>
                      <a:pt x="444" y="0"/>
                      <a:pt x="31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2"/>
              <p:cNvSpPr/>
              <p:nvPr/>
            </p:nvSpPr>
            <p:spPr>
              <a:xfrm>
                <a:off x="28600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2"/>
              <p:cNvSpPr/>
              <p:nvPr/>
            </p:nvSpPr>
            <p:spPr>
              <a:xfrm>
                <a:off x="3289350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21"/>
                      <a:pt x="47" y="507"/>
                      <a:pt x="118" y="568"/>
                    </a:cubicBezTo>
                    <a:cubicBezTo>
                      <a:pt x="285" y="445"/>
                      <a:pt x="450" y="318"/>
                      <a:pt x="611" y="189"/>
                    </a:cubicBezTo>
                    <a:cubicBezTo>
                      <a:pt x="563" y="79"/>
                      <a:pt x="451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2"/>
              <p:cNvSpPr/>
              <p:nvPr/>
            </p:nvSpPr>
            <p:spPr>
              <a:xfrm>
                <a:off x="28210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2"/>
              <p:cNvSpPr/>
              <p:nvPr/>
            </p:nvSpPr>
            <p:spPr>
              <a:xfrm>
                <a:off x="28210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2"/>
              <p:cNvSpPr/>
              <p:nvPr/>
            </p:nvSpPr>
            <p:spPr>
              <a:xfrm>
                <a:off x="28210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2"/>
              <p:cNvSpPr/>
              <p:nvPr/>
            </p:nvSpPr>
            <p:spPr>
              <a:xfrm>
                <a:off x="28600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2"/>
              <p:cNvSpPr/>
              <p:nvPr/>
            </p:nvSpPr>
            <p:spPr>
              <a:xfrm>
                <a:off x="28600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2"/>
              <p:cNvSpPr/>
              <p:nvPr/>
            </p:nvSpPr>
            <p:spPr>
              <a:xfrm>
                <a:off x="28600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2"/>
              <p:cNvSpPr/>
              <p:nvPr/>
            </p:nvSpPr>
            <p:spPr>
              <a:xfrm>
                <a:off x="28210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2"/>
              <p:cNvSpPr/>
              <p:nvPr/>
            </p:nvSpPr>
            <p:spPr>
              <a:xfrm>
                <a:off x="28210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2"/>
              <p:cNvSpPr/>
              <p:nvPr/>
            </p:nvSpPr>
            <p:spPr>
              <a:xfrm>
                <a:off x="28210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2"/>
              <p:cNvSpPr/>
              <p:nvPr/>
            </p:nvSpPr>
            <p:spPr>
              <a:xfrm>
                <a:off x="28210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2"/>
              <p:cNvSpPr/>
              <p:nvPr/>
            </p:nvSpPr>
            <p:spPr>
              <a:xfrm>
                <a:off x="2788500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168" y="0"/>
                    </a:moveTo>
                    <a:cubicBezTo>
                      <a:pt x="107" y="204"/>
                      <a:pt x="52" y="407"/>
                      <a:pt x="0" y="614"/>
                    </a:cubicBezTo>
                    <a:cubicBezTo>
                      <a:pt x="19" y="618"/>
                      <a:pt x="40" y="620"/>
                      <a:pt x="61" y="620"/>
                    </a:cubicBezTo>
                    <a:cubicBezTo>
                      <a:pt x="237" y="620"/>
                      <a:pt x="380" y="476"/>
                      <a:pt x="380" y="300"/>
                    </a:cubicBezTo>
                    <a:cubicBezTo>
                      <a:pt x="380" y="160"/>
                      <a:pt x="293" y="44"/>
                      <a:pt x="16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2"/>
              <p:cNvSpPr/>
              <p:nvPr/>
            </p:nvSpPr>
            <p:spPr>
              <a:xfrm>
                <a:off x="28210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2"/>
              <p:cNvSpPr/>
              <p:nvPr/>
            </p:nvSpPr>
            <p:spPr>
              <a:xfrm>
                <a:off x="2782725" y="4215525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200" y="1"/>
                      <a:pt x="117" y="40"/>
                      <a:pt x="58" y="103"/>
                    </a:cubicBezTo>
                    <a:cubicBezTo>
                      <a:pt x="37" y="221"/>
                      <a:pt x="19" y="335"/>
                      <a:pt x="1" y="453"/>
                    </a:cubicBezTo>
                    <a:cubicBezTo>
                      <a:pt x="51" y="563"/>
                      <a:pt x="162" y="641"/>
                      <a:pt x="292" y="641"/>
                    </a:cubicBezTo>
                    <a:cubicBezTo>
                      <a:pt x="468" y="641"/>
                      <a:pt x="611" y="498"/>
                      <a:pt x="611" y="320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2"/>
              <p:cNvSpPr/>
              <p:nvPr/>
            </p:nvSpPr>
            <p:spPr>
              <a:xfrm>
                <a:off x="28210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2"/>
              <p:cNvSpPr/>
              <p:nvPr/>
            </p:nvSpPr>
            <p:spPr>
              <a:xfrm>
                <a:off x="28210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2"/>
              <p:cNvSpPr/>
              <p:nvPr/>
            </p:nvSpPr>
            <p:spPr>
              <a:xfrm>
                <a:off x="3016175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2"/>
              <p:cNvSpPr/>
              <p:nvPr/>
            </p:nvSpPr>
            <p:spPr>
              <a:xfrm>
                <a:off x="3055950" y="3953025"/>
                <a:ext cx="15125" cy="650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0" extrusionOk="0">
                    <a:moveTo>
                      <a:pt x="605" y="0"/>
                    </a:moveTo>
                    <a:lnTo>
                      <a:pt x="605" y="0"/>
                    </a:lnTo>
                    <a:cubicBezTo>
                      <a:pt x="401" y="18"/>
                      <a:pt x="200" y="44"/>
                      <a:pt x="1" y="74"/>
                    </a:cubicBezTo>
                    <a:cubicBezTo>
                      <a:pt x="49" y="182"/>
                      <a:pt x="160" y="259"/>
                      <a:pt x="290" y="259"/>
                    </a:cubicBezTo>
                    <a:cubicBezTo>
                      <a:pt x="447" y="259"/>
                      <a:pt x="576" y="149"/>
                      <a:pt x="60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2"/>
              <p:cNvSpPr/>
              <p:nvPr/>
            </p:nvSpPr>
            <p:spPr>
              <a:xfrm>
                <a:off x="3054925" y="3977350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5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2"/>
              <p:cNvSpPr/>
              <p:nvPr/>
            </p:nvSpPr>
            <p:spPr>
              <a:xfrm>
                <a:off x="301617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2"/>
              <p:cNvSpPr/>
              <p:nvPr/>
            </p:nvSpPr>
            <p:spPr>
              <a:xfrm>
                <a:off x="3054925" y="4113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6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2"/>
              <p:cNvSpPr/>
              <p:nvPr/>
            </p:nvSpPr>
            <p:spPr>
              <a:xfrm>
                <a:off x="3054925" y="4079350"/>
                <a:ext cx="16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2" extrusionOk="0">
                    <a:moveTo>
                      <a:pt x="327" y="1"/>
                    </a:moveTo>
                    <a:cubicBezTo>
                      <a:pt x="323" y="1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2"/>
                    </a:cubicBezTo>
                    <a:cubicBezTo>
                      <a:pt x="11" y="505"/>
                      <a:pt x="154" y="641"/>
                      <a:pt x="326" y="641"/>
                    </a:cubicBezTo>
                    <a:cubicBezTo>
                      <a:pt x="330" y="641"/>
                      <a:pt x="333" y="641"/>
                      <a:pt x="337" y="641"/>
                    </a:cubicBezTo>
                    <a:cubicBezTo>
                      <a:pt x="513" y="635"/>
                      <a:pt x="652" y="487"/>
                      <a:pt x="646" y="311"/>
                    </a:cubicBezTo>
                    <a:cubicBezTo>
                      <a:pt x="640" y="137"/>
                      <a:pt x="498" y="1"/>
                      <a:pt x="32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2"/>
              <p:cNvSpPr/>
              <p:nvPr/>
            </p:nvSpPr>
            <p:spPr>
              <a:xfrm>
                <a:off x="3054900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8" y="0"/>
                    </a:moveTo>
                    <a:cubicBezTo>
                      <a:pt x="324" y="0"/>
                      <a:pt x="321" y="0"/>
                      <a:pt x="317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5" y="641"/>
                      <a:pt x="327" y="641"/>
                    </a:cubicBezTo>
                    <a:cubicBezTo>
                      <a:pt x="331" y="641"/>
                      <a:pt x="334" y="641"/>
                      <a:pt x="338" y="641"/>
                    </a:cubicBezTo>
                    <a:cubicBezTo>
                      <a:pt x="514" y="635"/>
                      <a:pt x="653" y="487"/>
                      <a:pt x="647" y="309"/>
                    </a:cubicBezTo>
                    <a:cubicBezTo>
                      <a:pt x="641" y="137"/>
                      <a:pt x="499" y="0"/>
                      <a:pt x="32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2"/>
              <p:cNvSpPr/>
              <p:nvPr/>
            </p:nvSpPr>
            <p:spPr>
              <a:xfrm>
                <a:off x="29380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2"/>
              <p:cNvSpPr/>
              <p:nvPr/>
            </p:nvSpPr>
            <p:spPr>
              <a:xfrm>
                <a:off x="3054925" y="4045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1"/>
                    </a:cubicBezTo>
                    <a:cubicBezTo>
                      <a:pt x="11" y="503"/>
                      <a:pt x="154" y="640"/>
                      <a:pt x="326" y="640"/>
                    </a:cubicBezTo>
                    <a:cubicBezTo>
                      <a:pt x="330" y="640"/>
                      <a:pt x="333" y="640"/>
                      <a:pt x="337" y="640"/>
                    </a:cubicBezTo>
                    <a:cubicBezTo>
                      <a:pt x="513" y="635"/>
                      <a:pt x="652" y="486"/>
                      <a:pt x="646" y="310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2"/>
              <p:cNvSpPr/>
              <p:nvPr/>
            </p:nvSpPr>
            <p:spPr>
              <a:xfrm>
                <a:off x="30161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2"/>
              <p:cNvSpPr/>
              <p:nvPr/>
            </p:nvSpPr>
            <p:spPr>
              <a:xfrm>
                <a:off x="30161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2"/>
              <p:cNvSpPr/>
              <p:nvPr/>
            </p:nvSpPr>
            <p:spPr>
              <a:xfrm>
                <a:off x="30161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2"/>
              <p:cNvSpPr/>
              <p:nvPr/>
            </p:nvSpPr>
            <p:spPr>
              <a:xfrm>
                <a:off x="30161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2"/>
              <p:cNvSpPr/>
              <p:nvPr/>
            </p:nvSpPr>
            <p:spPr>
              <a:xfrm>
                <a:off x="30161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2"/>
              <p:cNvSpPr/>
              <p:nvPr/>
            </p:nvSpPr>
            <p:spPr>
              <a:xfrm>
                <a:off x="30161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2"/>
              <p:cNvSpPr/>
              <p:nvPr/>
            </p:nvSpPr>
            <p:spPr>
              <a:xfrm>
                <a:off x="30161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2"/>
              <p:cNvSpPr/>
              <p:nvPr/>
            </p:nvSpPr>
            <p:spPr>
              <a:xfrm>
                <a:off x="30161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2"/>
              <p:cNvSpPr/>
              <p:nvPr/>
            </p:nvSpPr>
            <p:spPr>
              <a:xfrm>
                <a:off x="301617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2"/>
              <p:cNvSpPr/>
              <p:nvPr/>
            </p:nvSpPr>
            <p:spPr>
              <a:xfrm>
                <a:off x="305520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2"/>
              <p:cNvSpPr/>
              <p:nvPr/>
            </p:nvSpPr>
            <p:spPr>
              <a:xfrm>
                <a:off x="305520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2"/>
              <p:cNvSpPr/>
              <p:nvPr/>
            </p:nvSpPr>
            <p:spPr>
              <a:xfrm>
                <a:off x="305520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2"/>
              <p:cNvSpPr/>
              <p:nvPr/>
            </p:nvSpPr>
            <p:spPr>
              <a:xfrm>
                <a:off x="305520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2"/>
              <p:cNvSpPr/>
              <p:nvPr/>
            </p:nvSpPr>
            <p:spPr>
              <a:xfrm>
                <a:off x="3094125" y="3977450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7"/>
                      <a:pt x="646" y="491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2"/>
              <p:cNvSpPr/>
              <p:nvPr/>
            </p:nvSpPr>
            <p:spPr>
              <a:xfrm>
                <a:off x="3094225" y="3951500"/>
                <a:ext cx="16025" cy="8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1" extrusionOk="0">
                    <a:moveTo>
                      <a:pt x="321" y="1"/>
                    </a:moveTo>
                    <a:cubicBezTo>
                      <a:pt x="213" y="1"/>
                      <a:pt x="106" y="2"/>
                      <a:pt x="1" y="4"/>
                    </a:cubicBezTo>
                    <a:cubicBezTo>
                      <a:pt x="2" y="180"/>
                      <a:pt x="145" y="320"/>
                      <a:pt x="321" y="320"/>
                    </a:cubicBezTo>
                    <a:cubicBezTo>
                      <a:pt x="496" y="320"/>
                      <a:pt x="639" y="180"/>
                      <a:pt x="641" y="4"/>
                    </a:cubicBezTo>
                    <a:cubicBezTo>
                      <a:pt x="535" y="2"/>
                      <a:pt x="42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2"/>
              <p:cNvSpPr/>
              <p:nvPr/>
            </p:nvSpPr>
            <p:spPr>
              <a:xfrm>
                <a:off x="305520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2"/>
              <p:cNvSpPr/>
              <p:nvPr/>
            </p:nvSpPr>
            <p:spPr>
              <a:xfrm>
                <a:off x="305520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2"/>
              <p:cNvSpPr/>
              <p:nvPr/>
            </p:nvSpPr>
            <p:spPr>
              <a:xfrm>
                <a:off x="305520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2"/>
              <p:cNvSpPr/>
              <p:nvPr/>
            </p:nvSpPr>
            <p:spPr>
              <a:xfrm>
                <a:off x="305520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2"/>
              <p:cNvSpPr/>
              <p:nvPr/>
            </p:nvSpPr>
            <p:spPr>
              <a:xfrm>
                <a:off x="305520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2"/>
              <p:cNvSpPr/>
              <p:nvPr/>
            </p:nvSpPr>
            <p:spPr>
              <a:xfrm>
                <a:off x="305520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2"/>
              <p:cNvSpPr/>
              <p:nvPr/>
            </p:nvSpPr>
            <p:spPr>
              <a:xfrm>
                <a:off x="305520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2"/>
              <p:cNvSpPr/>
              <p:nvPr/>
            </p:nvSpPr>
            <p:spPr>
              <a:xfrm>
                <a:off x="305520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2"/>
              <p:cNvSpPr/>
              <p:nvPr/>
            </p:nvSpPr>
            <p:spPr>
              <a:xfrm>
                <a:off x="305520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2"/>
              <p:cNvSpPr/>
              <p:nvPr/>
            </p:nvSpPr>
            <p:spPr>
              <a:xfrm>
                <a:off x="301617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2"/>
              <p:cNvSpPr/>
              <p:nvPr/>
            </p:nvSpPr>
            <p:spPr>
              <a:xfrm>
                <a:off x="29771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2"/>
              <p:cNvSpPr/>
              <p:nvPr/>
            </p:nvSpPr>
            <p:spPr>
              <a:xfrm>
                <a:off x="29771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2"/>
              <p:cNvSpPr/>
              <p:nvPr/>
            </p:nvSpPr>
            <p:spPr>
              <a:xfrm>
                <a:off x="29771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2"/>
              <p:cNvSpPr/>
              <p:nvPr/>
            </p:nvSpPr>
            <p:spPr>
              <a:xfrm>
                <a:off x="29771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2"/>
              <p:cNvSpPr/>
              <p:nvPr/>
            </p:nvSpPr>
            <p:spPr>
              <a:xfrm>
                <a:off x="29771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2"/>
              <p:cNvSpPr/>
              <p:nvPr/>
            </p:nvSpPr>
            <p:spPr>
              <a:xfrm>
                <a:off x="29771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2"/>
              <p:cNvSpPr/>
              <p:nvPr/>
            </p:nvSpPr>
            <p:spPr>
              <a:xfrm>
                <a:off x="29771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2"/>
              <p:cNvSpPr/>
              <p:nvPr/>
            </p:nvSpPr>
            <p:spPr>
              <a:xfrm>
                <a:off x="29771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2"/>
              <p:cNvSpPr/>
              <p:nvPr/>
            </p:nvSpPr>
            <p:spPr>
              <a:xfrm>
                <a:off x="29380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2"/>
              <p:cNvSpPr/>
              <p:nvPr/>
            </p:nvSpPr>
            <p:spPr>
              <a:xfrm>
                <a:off x="29380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2"/>
              <p:cNvSpPr/>
              <p:nvPr/>
            </p:nvSpPr>
            <p:spPr>
              <a:xfrm>
                <a:off x="29771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2"/>
              <p:cNvSpPr/>
              <p:nvPr/>
            </p:nvSpPr>
            <p:spPr>
              <a:xfrm>
                <a:off x="29380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2"/>
              <p:cNvSpPr/>
              <p:nvPr/>
            </p:nvSpPr>
            <p:spPr>
              <a:xfrm>
                <a:off x="29380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2"/>
              <p:cNvSpPr/>
              <p:nvPr/>
            </p:nvSpPr>
            <p:spPr>
              <a:xfrm>
                <a:off x="293807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2"/>
              <p:cNvSpPr/>
              <p:nvPr/>
            </p:nvSpPr>
            <p:spPr>
              <a:xfrm>
                <a:off x="293807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2"/>
              <p:cNvSpPr/>
              <p:nvPr/>
            </p:nvSpPr>
            <p:spPr>
              <a:xfrm>
                <a:off x="29771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2"/>
              <p:cNvSpPr/>
              <p:nvPr/>
            </p:nvSpPr>
            <p:spPr>
              <a:xfrm>
                <a:off x="3094125" y="401142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6"/>
                      <a:pt x="0" y="152"/>
                      <a:pt x="3" y="328"/>
                    </a:cubicBezTo>
                    <a:cubicBezTo>
                      <a:pt x="7" y="502"/>
                      <a:pt x="148" y="642"/>
                      <a:pt x="322" y="642"/>
                    </a:cubicBezTo>
                    <a:cubicBezTo>
                      <a:pt x="324" y="642"/>
                      <a:pt x="327" y="641"/>
                      <a:pt x="330" y="641"/>
                    </a:cubicBezTo>
                    <a:cubicBezTo>
                      <a:pt x="506" y="638"/>
                      <a:pt x="646" y="492"/>
                      <a:pt x="643" y="316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2"/>
              <p:cNvSpPr/>
              <p:nvPr/>
            </p:nvSpPr>
            <p:spPr>
              <a:xfrm>
                <a:off x="3016175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2"/>
              <p:cNvSpPr/>
              <p:nvPr/>
            </p:nvSpPr>
            <p:spPr>
              <a:xfrm>
                <a:off x="29771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2"/>
              <p:cNvSpPr/>
              <p:nvPr/>
            </p:nvSpPr>
            <p:spPr>
              <a:xfrm>
                <a:off x="30161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2"/>
              <p:cNvSpPr/>
              <p:nvPr/>
            </p:nvSpPr>
            <p:spPr>
              <a:xfrm>
                <a:off x="30161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2"/>
              <p:cNvSpPr/>
              <p:nvPr/>
            </p:nvSpPr>
            <p:spPr>
              <a:xfrm>
                <a:off x="29771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2"/>
              <p:cNvSpPr/>
              <p:nvPr/>
            </p:nvSpPr>
            <p:spPr>
              <a:xfrm>
                <a:off x="30161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73;p2"/>
              <p:cNvSpPr/>
              <p:nvPr/>
            </p:nvSpPr>
            <p:spPr>
              <a:xfrm>
                <a:off x="3016175" y="404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2"/>
              <p:cNvSpPr/>
              <p:nvPr/>
            </p:nvSpPr>
            <p:spPr>
              <a:xfrm>
                <a:off x="29771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2"/>
              <p:cNvSpPr/>
              <p:nvPr/>
            </p:nvSpPr>
            <p:spPr>
              <a:xfrm>
                <a:off x="29771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2"/>
              <p:cNvSpPr/>
              <p:nvPr/>
            </p:nvSpPr>
            <p:spPr>
              <a:xfrm>
                <a:off x="29771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2"/>
              <p:cNvSpPr/>
              <p:nvPr/>
            </p:nvSpPr>
            <p:spPr>
              <a:xfrm>
                <a:off x="29771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2"/>
              <p:cNvSpPr/>
              <p:nvPr/>
            </p:nvSpPr>
            <p:spPr>
              <a:xfrm>
                <a:off x="29771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2"/>
              <p:cNvSpPr/>
              <p:nvPr/>
            </p:nvSpPr>
            <p:spPr>
              <a:xfrm>
                <a:off x="30161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2"/>
              <p:cNvSpPr/>
              <p:nvPr/>
            </p:nvSpPr>
            <p:spPr>
              <a:xfrm>
                <a:off x="29771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1" name="Google Shape;781;p2"/>
            <p:cNvGrpSpPr/>
            <p:nvPr/>
          </p:nvGrpSpPr>
          <p:grpSpPr>
            <a:xfrm>
              <a:off x="2672770" y="3466944"/>
              <a:ext cx="885398" cy="893069"/>
              <a:chOff x="2781975" y="3951500"/>
              <a:chExt cx="640525" cy="646075"/>
            </a:xfrm>
          </p:grpSpPr>
          <p:sp>
            <p:nvSpPr>
              <p:cNvPr id="782" name="Google Shape;782;p2"/>
              <p:cNvSpPr/>
              <p:nvPr/>
            </p:nvSpPr>
            <p:spPr>
              <a:xfrm>
                <a:off x="31723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2"/>
              <p:cNvSpPr/>
              <p:nvPr/>
            </p:nvSpPr>
            <p:spPr>
              <a:xfrm>
                <a:off x="31723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2"/>
              <p:cNvSpPr/>
              <p:nvPr/>
            </p:nvSpPr>
            <p:spPr>
              <a:xfrm>
                <a:off x="313325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2"/>
              <p:cNvSpPr/>
              <p:nvPr/>
            </p:nvSpPr>
            <p:spPr>
              <a:xfrm>
                <a:off x="31723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2"/>
              <p:cNvSpPr/>
              <p:nvPr/>
            </p:nvSpPr>
            <p:spPr>
              <a:xfrm>
                <a:off x="31723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2"/>
              <p:cNvSpPr/>
              <p:nvPr/>
            </p:nvSpPr>
            <p:spPr>
              <a:xfrm>
                <a:off x="31723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2"/>
              <p:cNvSpPr/>
              <p:nvPr/>
            </p:nvSpPr>
            <p:spPr>
              <a:xfrm>
                <a:off x="31723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2"/>
              <p:cNvSpPr/>
              <p:nvPr/>
            </p:nvSpPr>
            <p:spPr>
              <a:xfrm>
                <a:off x="31723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2"/>
              <p:cNvSpPr/>
              <p:nvPr/>
            </p:nvSpPr>
            <p:spPr>
              <a:xfrm>
                <a:off x="3172025" y="4045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3"/>
                      <a:pt x="154" y="640"/>
                      <a:pt x="325" y="640"/>
                    </a:cubicBezTo>
                    <a:cubicBezTo>
                      <a:pt x="329" y="640"/>
                      <a:pt x="332" y="640"/>
                      <a:pt x="336" y="640"/>
                    </a:cubicBezTo>
                    <a:cubicBezTo>
                      <a:pt x="514" y="635"/>
                      <a:pt x="653" y="486"/>
                      <a:pt x="646" y="310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2"/>
              <p:cNvSpPr/>
              <p:nvPr/>
            </p:nvSpPr>
            <p:spPr>
              <a:xfrm>
                <a:off x="3172025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2"/>
              <p:cNvSpPr/>
              <p:nvPr/>
            </p:nvSpPr>
            <p:spPr>
              <a:xfrm>
                <a:off x="3172025" y="3977350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5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2"/>
              <p:cNvSpPr/>
              <p:nvPr/>
            </p:nvSpPr>
            <p:spPr>
              <a:xfrm>
                <a:off x="313325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2"/>
              <p:cNvSpPr/>
              <p:nvPr/>
            </p:nvSpPr>
            <p:spPr>
              <a:xfrm>
                <a:off x="3172025" y="4113375"/>
                <a:ext cx="1632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0" extrusionOk="0">
                    <a:moveTo>
                      <a:pt x="326" y="0"/>
                    </a:moveTo>
                    <a:cubicBezTo>
                      <a:pt x="322" y="0"/>
                      <a:pt x="319" y="0"/>
                      <a:pt x="315" y="0"/>
                    </a:cubicBezTo>
                    <a:cubicBezTo>
                      <a:pt x="139" y="6"/>
                      <a:pt x="0" y="154"/>
                      <a:pt x="6" y="330"/>
                    </a:cubicBezTo>
                    <a:cubicBezTo>
                      <a:pt x="12" y="503"/>
                      <a:pt x="154" y="639"/>
                      <a:pt x="325" y="639"/>
                    </a:cubicBezTo>
                    <a:cubicBezTo>
                      <a:pt x="329" y="639"/>
                      <a:pt x="332" y="639"/>
                      <a:pt x="336" y="639"/>
                    </a:cubicBezTo>
                    <a:cubicBezTo>
                      <a:pt x="514" y="633"/>
                      <a:pt x="653" y="486"/>
                      <a:pt x="646" y="309"/>
                    </a:cubicBezTo>
                    <a:cubicBezTo>
                      <a:pt x="641" y="137"/>
                      <a:pt x="499" y="0"/>
                      <a:pt x="3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2"/>
              <p:cNvSpPr/>
              <p:nvPr/>
            </p:nvSpPr>
            <p:spPr>
              <a:xfrm>
                <a:off x="3172025" y="4079350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6" y="1"/>
                    </a:moveTo>
                    <a:cubicBezTo>
                      <a:pt x="322" y="1"/>
                      <a:pt x="319" y="1"/>
                      <a:pt x="315" y="1"/>
                    </a:cubicBezTo>
                    <a:cubicBezTo>
                      <a:pt x="139" y="7"/>
                      <a:pt x="0" y="154"/>
                      <a:pt x="6" y="332"/>
                    </a:cubicBezTo>
                    <a:cubicBezTo>
                      <a:pt x="12" y="505"/>
                      <a:pt x="154" y="641"/>
                      <a:pt x="325" y="641"/>
                    </a:cubicBezTo>
                    <a:cubicBezTo>
                      <a:pt x="329" y="641"/>
                      <a:pt x="332" y="641"/>
                      <a:pt x="336" y="641"/>
                    </a:cubicBezTo>
                    <a:cubicBezTo>
                      <a:pt x="514" y="635"/>
                      <a:pt x="653" y="487"/>
                      <a:pt x="646" y="310"/>
                    </a:cubicBezTo>
                    <a:cubicBezTo>
                      <a:pt x="641" y="137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2"/>
              <p:cNvSpPr/>
              <p:nvPr/>
            </p:nvSpPr>
            <p:spPr>
              <a:xfrm>
                <a:off x="31723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2"/>
              <p:cNvSpPr/>
              <p:nvPr/>
            </p:nvSpPr>
            <p:spPr>
              <a:xfrm>
                <a:off x="31723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2"/>
              <p:cNvSpPr/>
              <p:nvPr/>
            </p:nvSpPr>
            <p:spPr>
              <a:xfrm>
                <a:off x="31723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4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2"/>
              <p:cNvSpPr/>
              <p:nvPr/>
            </p:nvSpPr>
            <p:spPr>
              <a:xfrm>
                <a:off x="32113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2"/>
              <p:cNvSpPr/>
              <p:nvPr/>
            </p:nvSpPr>
            <p:spPr>
              <a:xfrm>
                <a:off x="32113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2"/>
              <p:cNvSpPr/>
              <p:nvPr/>
            </p:nvSpPr>
            <p:spPr>
              <a:xfrm>
                <a:off x="32113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2"/>
              <p:cNvSpPr/>
              <p:nvPr/>
            </p:nvSpPr>
            <p:spPr>
              <a:xfrm>
                <a:off x="32113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2"/>
              <p:cNvSpPr/>
              <p:nvPr/>
            </p:nvSpPr>
            <p:spPr>
              <a:xfrm>
                <a:off x="32113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2"/>
              <p:cNvSpPr/>
              <p:nvPr/>
            </p:nvSpPr>
            <p:spPr>
              <a:xfrm>
                <a:off x="31723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2"/>
              <p:cNvSpPr/>
              <p:nvPr/>
            </p:nvSpPr>
            <p:spPr>
              <a:xfrm>
                <a:off x="32113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2"/>
              <p:cNvSpPr/>
              <p:nvPr/>
            </p:nvSpPr>
            <p:spPr>
              <a:xfrm>
                <a:off x="32113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2"/>
              <p:cNvSpPr/>
              <p:nvPr/>
            </p:nvSpPr>
            <p:spPr>
              <a:xfrm>
                <a:off x="31723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2"/>
              <p:cNvSpPr/>
              <p:nvPr/>
            </p:nvSpPr>
            <p:spPr>
              <a:xfrm>
                <a:off x="32113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2"/>
              <p:cNvSpPr/>
              <p:nvPr/>
            </p:nvSpPr>
            <p:spPr>
              <a:xfrm>
                <a:off x="32113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2"/>
              <p:cNvSpPr/>
              <p:nvPr/>
            </p:nvSpPr>
            <p:spPr>
              <a:xfrm>
                <a:off x="31723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4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2"/>
              <p:cNvSpPr/>
              <p:nvPr/>
            </p:nvSpPr>
            <p:spPr>
              <a:xfrm>
                <a:off x="32113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2"/>
              <p:cNvSpPr/>
              <p:nvPr/>
            </p:nvSpPr>
            <p:spPr>
              <a:xfrm>
                <a:off x="32113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2"/>
              <p:cNvSpPr/>
              <p:nvPr/>
            </p:nvSpPr>
            <p:spPr>
              <a:xfrm>
                <a:off x="32113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2"/>
              <p:cNvSpPr/>
              <p:nvPr/>
            </p:nvSpPr>
            <p:spPr>
              <a:xfrm>
                <a:off x="3133250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2"/>
              <p:cNvSpPr/>
              <p:nvPr/>
            </p:nvSpPr>
            <p:spPr>
              <a:xfrm>
                <a:off x="309422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2"/>
              <p:cNvSpPr/>
              <p:nvPr/>
            </p:nvSpPr>
            <p:spPr>
              <a:xfrm>
                <a:off x="309422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2"/>
              <p:cNvSpPr/>
              <p:nvPr/>
            </p:nvSpPr>
            <p:spPr>
              <a:xfrm>
                <a:off x="309422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2"/>
              <p:cNvSpPr/>
              <p:nvPr/>
            </p:nvSpPr>
            <p:spPr>
              <a:xfrm>
                <a:off x="309422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2"/>
              <p:cNvSpPr/>
              <p:nvPr/>
            </p:nvSpPr>
            <p:spPr>
              <a:xfrm>
                <a:off x="309422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2"/>
              <p:cNvSpPr/>
              <p:nvPr/>
            </p:nvSpPr>
            <p:spPr>
              <a:xfrm>
                <a:off x="309422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2"/>
              <p:cNvSpPr/>
              <p:nvPr/>
            </p:nvSpPr>
            <p:spPr>
              <a:xfrm>
                <a:off x="309422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2"/>
              <p:cNvSpPr/>
              <p:nvPr/>
            </p:nvSpPr>
            <p:spPr>
              <a:xfrm>
                <a:off x="309422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2"/>
              <p:cNvSpPr/>
              <p:nvPr/>
            </p:nvSpPr>
            <p:spPr>
              <a:xfrm>
                <a:off x="3133400" y="3952975"/>
                <a:ext cx="15125" cy="655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9" y="151"/>
                      <a:pt x="159" y="261"/>
                      <a:pt x="316" y="261"/>
                    </a:cubicBezTo>
                    <a:cubicBezTo>
                      <a:pt x="445" y="261"/>
                      <a:pt x="557" y="184"/>
                      <a:pt x="605" y="73"/>
                    </a:cubicBezTo>
                    <a:cubicBezTo>
                      <a:pt x="406" y="46"/>
                      <a:pt x="204" y="20"/>
                      <a:pt x="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2"/>
              <p:cNvSpPr/>
              <p:nvPr/>
            </p:nvSpPr>
            <p:spPr>
              <a:xfrm>
                <a:off x="3094125" y="411347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8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2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2"/>
              <p:cNvSpPr/>
              <p:nvPr/>
            </p:nvSpPr>
            <p:spPr>
              <a:xfrm>
                <a:off x="3094125" y="4079500"/>
                <a:ext cx="1617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0" extrusionOk="0">
                    <a:moveTo>
                      <a:pt x="326" y="1"/>
                    </a:moveTo>
                    <a:cubicBezTo>
                      <a:pt x="323" y="1"/>
                      <a:pt x="321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7" y="500"/>
                      <a:pt x="149" y="640"/>
                      <a:pt x="322" y="640"/>
                    </a:cubicBezTo>
                    <a:cubicBezTo>
                      <a:pt x="325" y="640"/>
                      <a:pt x="327" y="640"/>
                      <a:pt x="330" y="640"/>
                    </a:cubicBezTo>
                    <a:cubicBezTo>
                      <a:pt x="506" y="637"/>
                      <a:pt x="646" y="490"/>
                      <a:pt x="643" y="314"/>
                    </a:cubicBezTo>
                    <a:cubicBezTo>
                      <a:pt x="640" y="141"/>
                      <a:pt x="499" y="1"/>
                      <a:pt x="3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2"/>
              <p:cNvSpPr/>
              <p:nvPr/>
            </p:nvSpPr>
            <p:spPr>
              <a:xfrm>
                <a:off x="309422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1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2"/>
              <p:cNvSpPr/>
              <p:nvPr/>
            </p:nvSpPr>
            <p:spPr>
              <a:xfrm>
                <a:off x="309422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2"/>
              <p:cNvSpPr/>
              <p:nvPr/>
            </p:nvSpPr>
            <p:spPr>
              <a:xfrm>
                <a:off x="309422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1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2"/>
              <p:cNvSpPr/>
              <p:nvPr/>
            </p:nvSpPr>
            <p:spPr>
              <a:xfrm>
                <a:off x="313325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2"/>
              <p:cNvSpPr/>
              <p:nvPr/>
            </p:nvSpPr>
            <p:spPr>
              <a:xfrm>
                <a:off x="309422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1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2"/>
              <p:cNvSpPr/>
              <p:nvPr/>
            </p:nvSpPr>
            <p:spPr>
              <a:xfrm>
                <a:off x="309422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1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1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2"/>
              <p:cNvSpPr/>
              <p:nvPr/>
            </p:nvSpPr>
            <p:spPr>
              <a:xfrm>
                <a:off x="31332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2"/>
              <p:cNvSpPr/>
              <p:nvPr/>
            </p:nvSpPr>
            <p:spPr>
              <a:xfrm>
                <a:off x="31332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2"/>
              <p:cNvSpPr/>
              <p:nvPr/>
            </p:nvSpPr>
            <p:spPr>
              <a:xfrm>
                <a:off x="31332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2"/>
              <p:cNvSpPr/>
              <p:nvPr/>
            </p:nvSpPr>
            <p:spPr>
              <a:xfrm>
                <a:off x="31332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2"/>
              <p:cNvSpPr/>
              <p:nvPr/>
            </p:nvSpPr>
            <p:spPr>
              <a:xfrm>
                <a:off x="313325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2"/>
              <p:cNvSpPr/>
              <p:nvPr/>
            </p:nvSpPr>
            <p:spPr>
              <a:xfrm>
                <a:off x="31332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2"/>
              <p:cNvSpPr/>
              <p:nvPr/>
            </p:nvSpPr>
            <p:spPr>
              <a:xfrm>
                <a:off x="31332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2"/>
              <p:cNvSpPr/>
              <p:nvPr/>
            </p:nvSpPr>
            <p:spPr>
              <a:xfrm>
                <a:off x="3133250" y="404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2"/>
              <p:cNvSpPr/>
              <p:nvPr/>
            </p:nvSpPr>
            <p:spPr>
              <a:xfrm>
                <a:off x="3133250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2"/>
              <p:cNvSpPr/>
              <p:nvPr/>
            </p:nvSpPr>
            <p:spPr>
              <a:xfrm>
                <a:off x="3133250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2"/>
              <p:cNvSpPr/>
              <p:nvPr/>
            </p:nvSpPr>
            <p:spPr>
              <a:xfrm>
                <a:off x="32113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2"/>
              <p:cNvSpPr/>
              <p:nvPr/>
            </p:nvSpPr>
            <p:spPr>
              <a:xfrm>
                <a:off x="31332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" name="Google Shape;844;p2"/>
              <p:cNvSpPr/>
              <p:nvPr/>
            </p:nvSpPr>
            <p:spPr>
              <a:xfrm>
                <a:off x="31332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" name="Google Shape;845;p2"/>
              <p:cNvSpPr/>
              <p:nvPr/>
            </p:nvSpPr>
            <p:spPr>
              <a:xfrm>
                <a:off x="31332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2"/>
              <p:cNvSpPr/>
              <p:nvPr/>
            </p:nvSpPr>
            <p:spPr>
              <a:xfrm>
                <a:off x="31332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2"/>
              <p:cNvSpPr/>
              <p:nvPr/>
            </p:nvSpPr>
            <p:spPr>
              <a:xfrm>
                <a:off x="33674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2"/>
              <p:cNvSpPr/>
              <p:nvPr/>
            </p:nvSpPr>
            <p:spPr>
              <a:xfrm>
                <a:off x="33283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2"/>
              <p:cNvSpPr/>
              <p:nvPr/>
            </p:nvSpPr>
            <p:spPr>
              <a:xfrm>
                <a:off x="33283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2"/>
              <p:cNvSpPr/>
              <p:nvPr/>
            </p:nvSpPr>
            <p:spPr>
              <a:xfrm>
                <a:off x="33283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2"/>
              <p:cNvSpPr/>
              <p:nvPr/>
            </p:nvSpPr>
            <p:spPr>
              <a:xfrm>
                <a:off x="33283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2"/>
              <p:cNvSpPr/>
              <p:nvPr/>
            </p:nvSpPr>
            <p:spPr>
              <a:xfrm>
                <a:off x="33283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2"/>
              <p:cNvSpPr/>
              <p:nvPr/>
            </p:nvSpPr>
            <p:spPr>
              <a:xfrm>
                <a:off x="33283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2"/>
              <p:cNvSpPr/>
              <p:nvPr/>
            </p:nvSpPr>
            <p:spPr>
              <a:xfrm>
                <a:off x="33283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2"/>
              <p:cNvSpPr/>
              <p:nvPr/>
            </p:nvSpPr>
            <p:spPr>
              <a:xfrm>
                <a:off x="33283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2"/>
              <p:cNvSpPr/>
              <p:nvPr/>
            </p:nvSpPr>
            <p:spPr>
              <a:xfrm>
                <a:off x="32893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2"/>
              <p:cNvSpPr/>
              <p:nvPr/>
            </p:nvSpPr>
            <p:spPr>
              <a:xfrm>
                <a:off x="32893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2"/>
              <p:cNvSpPr/>
              <p:nvPr/>
            </p:nvSpPr>
            <p:spPr>
              <a:xfrm>
                <a:off x="32893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" name="Google Shape;859;p2"/>
              <p:cNvSpPr/>
              <p:nvPr/>
            </p:nvSpPr>
            <p:spPr>
              <a:xfrm>
                <a:off x="32893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2"/>
              <p:cNvSpPr/>
              <p:nvPr/>
            </p:nvSpPr>
            <p:spPr>
              <a:xfrm>
                <a:off x="32893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861;p2"/>
              <p:cNvSpPr/>
              <p:nvPr/>
            </p:nvSpPr>
            <p:spPr>
              <a:xfrm>
                <a:off x="33283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2"/>
              <p:cNvSpPr/>
              <p:nvPr/>
            </p:nvSpPr>
            <p:spPr>
              <a:xfrm>
                <a:off x="33283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2"/>
              <p:cNvSpPr/>
              <p:nvPr/>
            </p:nvSpPr>
            <p:spPr>
              <a:xfrm>
                <a:off x="3328375" y="4047150"/>
                <a:ext cx="141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7" extrusionOk="0">
                    <a:moveTo>
                      <a:pt x="129" y="0"/>
                    </a:moveTo>
                    <a:cubicBezTo>
                      <a:pt x="52" y="58"/>
                      <a:pt x="1" y="151"/>
                      <a:pt x="1" y="257"/>
                    </a:cubicBezTo>
                    <a:cubicBezTo>
                      <a:pt x="1" y="433"/>
                      <a:pt x="144" y="576"/>
                      <a:pt x="322" y="576"/>
                    </a:cubicBezTo>
                    <a:cubicBezTo>
                      <a:pt x="420" y="576"/>
                      <a:pt x="506" y="531"/>
                      <a:pt x="564" y="462"/>
                    </a:cubicBezTo>
                    <a:cubicBezTo>
                      <a:pt x="423" y="305"/>
                      <a:pt x="278" y="151"/>
                      <a:pt x="12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2"/>
              <p:cNvSpPr/>
              <p:nvPr/>
            </p:nvSpPr>
            <p:spPr>
              <a:xfrm>
                <a:off x="33283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2"/>
              <p:cNvSpPr/>
              <p:nvPr/>
            </p:nvSpPr>
            <p:spPr>
              <a:xfrm>
                <a:off x="33674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2"/>
              <p:cNvSpPr/>
              <p:nvPr/>
            </p:nvSpPr>
            <p:spPr>
              <a:xfrm>
                <a:off x="3406475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213" y="0"/>
                    </a:moveTo>
                    <a:cubicBezTo>
                      <a:pt x="89" y="44"/>
                      <a:pt x="0" y="160"/>
                      <a:pt x="0" y="300"/>
                    </a:cubicBezTo>
                    <a:cubicBezTo>
                      <a:pt x="0" y="476"/>
                      <a:pt x="143" y="620"/>
                      <a:pt x="320" y="620"/>
                    </a:cubicBezTo>
                    <a:cubicBezTo>
                      <a:pt x="341" y="620"/>
                      <a:pt x="360" y="618"/>
                      <a:pt x="380" y="614"/>
                    </a:cubicBezTo>
                    <a:cubicBezTo>
                      <a:pt x="330" y="407"/>
                      <a:pt x="275" y="202"/>
                      <a:pt x="21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2"/>
              <p:cNvSpPr/>
              <p:nvPr/>
            </p:nvSpPr>
            <p:spPr>
              <a:xfrm>
                <a:off x="33674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2"/>
              <p:cNvSpPr/>
              <p:nvPr/>
            </p:nvSpPr>
            <p:spPr>
              <a:xfrm>
                <a:off x="3094125" y="4045500"/>
                <a:ext cx="1617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1" extrusionOk="0">
                    <a:moveTo>
                      <a:pt x="324" y="0"/>
                    </a:moveTo>
                    <a:cubicBezTo>
                      <a:pt x="322" y="0"/>
                      <a:pt x="320" y="0"/>
                      <a:pt x="318" y="0"/>
                    </a:cubicBezTo>
                    <a:cubicBezTo>
                      <a:pt x="140" y="3"/>
                      <a:pt x="0" y="149"/>
                      <a:pt x="3" y="327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8"/>
                      <a:pt x="646" y="491"/>
                      <a:pt x="643" y="314"/>
                    </a:cubicBezTo>
                    <a:cubicBezTo>
                      <a:pt x="640" y="139"/>
                      <a:pt x="497" y="0"/>
                      <a:pt x="32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2"/>
              <p:cNvSpPr/>
              <p:nvPr/>
            </p:nvSpPr>
            <p:spPr>
              <a:xfrm>
                <a:off x="3406475" y="4215525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51" y="641"/>
                      <a:pt x="561" y="563"/>
                      <a:pt x="611" y="453"/>
                    </a:cubicBezTo>
                    <a:cubicBezTo>
                      <a:pt x="594" y="335"/>
                      <a:pt x="574" y="219"/>
                      <a:pt x="553" y="103"/>
                    </a:cubicBezTo>
                    <a:cubicBezTo>
                      <a:pt x="496" y="40"/>
                      <a:pt x="413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2"/>
              <p:cNvSpPr/>
              <p:nvPr/>
            </p:nvSpPr>
            <p:spPr>
              <a:xfrm>
                <a:off x="34064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2"/>
              <p:cNvSpPr/>
              <p:nvPr/>
            </p:nvSpPr>
            <p:spPr>
              <a:xfrm>
                <a:off x="34064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2"/>
              <p:cNvSpPr/>
              <p:nvPr/>
            </p:nvSpPr>
            <p:spPr>
              <a:xfrm>
                <a:off x="33674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2"/>
              <p:cNvSpPr/>
              <p:nvPr/>
            </p:nvSpPr>
            <p:spPr>
              <a:xfrm>
                <a:off x="33674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2"/>
              <p:cNvSpPr/>
              <p:nvPr/>
            </p:nvSpPr>
            <p:spPr>
              <a:xfrm>
                <a:off x="33283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2"/>
              <p:cNvSpPr/>
              <p:nvPr/>
            </p:nvSpPr>
            <p:spPr>
              <a:xfrm>
                <a:off x="33674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2"/>
              <p:cNvSpPr/>
              <p:nvPr/>
            </p:nvSpPr>
            <p:spPr>
              <a:xfrm>
                <a:off x="33674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2"/>
              <p:cNvSpPr/>
              <p:nvPr/>
            </p:nvSpPr>
            <p:spPr>
              <a:xfrm>
                <a:off x="33674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2"/>
              <p:cNvSpPr/>
              <p:nvPr/>
            </p:nvSpPr>
            <p:spPr>
              <a:xfrm>
                <a:off x="33674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2"/>
              <p:cNvSpPr/>
              <p:nvPr/>
            </p:nvSpPr>
            <p:spPr>
              <a:xfrm>
                <a:off x="33674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2"/>
              <p:cNvSpPr/>
              <p:nvPr/>
            </p:nvSpPr>
            <p:spPr>
              <a:xfrm>
                <a:off x="32893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2"/>
              <p:cNvSpPr/>
              <p:nvPr/>
            </p:nvSpPr>
            <p:spPr>
              <a:xfrm>
                <a:off x="325032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882;p2"/>
              <p:cNvSpPr/>
              <p:nvPr/>
            </p:nvSpPr>
            <p:spPr>
              <a:xfrm>
                <a:off x="325032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2"/>
              <p:cNvSpPr/>
              <p:nvPr/>
            </p:nvSpPr>
            <p:spPr>
              <a:xfrm>
                <a:off x="325032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2"/>
              <p:cNvSpPr/>
              <p:nvPr/>
            </p:nvSpPr>
            <p:spPr>
              <a:xfrm>
                <a:off x="325032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2"/>
              <p:cNvSpPr/>
              <p:nvPr/>
            </p:nvSpPr>
            <p:spPr>
              <a:xfrm>
                <a:off x="325032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2"/>
              <p:cNvSpPr/>
              <p:nvPr/>
            </p:nvSpPr>
            <p:spPr>
              <a:xfrm>
                <a:off x="325032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2"/>
              <p:cNvSpPr/>
              <p:nvPr/>
            </p:nvSpPr>
            <p:spPr>
              <a:xfrm>
                <a:off x="325032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2"/>
              <p:cNvSpPr/>
              <p:nvPr/>
            </p:nvSpPr>
            <p:spPr>
              <a:xfrm>
                <a:off x="325032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2"/>
              <p:cNvSpPr/>
              <p:nvPr/>
            </p:nvSpPr>
            <p:spPr>
              <a:xfrm>
                <a:off x="32113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2"/>
              <p:cNvSpPr/>
              <p:nvPr/>
            </p:nvSpPr>
            <p:spPr>
              <a:xfrm>
                <a:off x="32113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2"/>
              <p:cNvSpPr/>
              <p:nvPr/>
            </p:nvSpPr>
            <p:spPr>
              <a:xfrm>
                <a:off x="32113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2"/>
              <p:cNvSpPr/>
              <p:nvPr/>
            </p:nvSpPr>
            <p:spPr>
              <a:xfrm>
                <a:off x="32113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2"/>
              <p:cNvSpPr/>
              <p:nvPr/>
            </p:nvSpPr>
            <p:spPr>
              <a:xfrm>
                <a:off x="325032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2"/>
              <p:cNvSpPr/>
              <p:nvPr/>
            </p:nvSpPr>
            <p:spPr>
              <a:xfrm>
                <a:off x="325032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2"/>
              <p:cNvSpPr/>
              <p:nvPr/>
            </p:nvSpPr>
            <p:spPr>
              <a:xfrm>
                <a:off x="32893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2"/>
              <p:cNvSpPr/>
              <p:nvPr/>
            </p:nvSpPr>
            <p:spPr>
              <a:xfrm>
                <a:off x="32893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2"/>
              <p:cNvSpPr/>
              <p:nvPr/>
            </p:nvSpPr>
            <p:spPr>
              <a:xfrm>
                <a:off x="32893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2"/>
              <p:cNvSpPr/>
              <p:nvPr/>
            </p:nvSpPr>
            <p:spPr>
              <a:xfrm>
                <a:off x="32893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2"/>
              <p:cNvSpPr/>
              <p:nvPr/>
            </p:nvSpPr>
            <p:spPr>
              <a:xfrm>
                <a:off x="32113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" name="Google Shape;900;p2"/>
              <p:cNvSpPr/>
              <p:nvPr/>
            </p:nvSpPr>
            <p:spPr>
              <a:xfrm>
                <a:off x="325032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901;p2"/>
              <p:cNvSpPr/>
              <p:nvPr/>
            </p:nvSpPr>
            <p:spPr>
              <a:xfrm>
                <a:off x="32893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902;p2"/>
              <p:cNvSpPr/>
              <p:nvPr/>
            </p:nvSpPr>
            <p:spPr>
              <a:xfrm>
                <a:off x="32893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2"/>
              <p:cNvSpPr/>
              <p:nvPr/>
            </p:nvSpPr>
            <p:spPr>
              <a:xfrm>
                <a:off x="32893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904;p2"/>
              <p:cNvSpPr/>
              <p:nvPr/>
            </p:nvSpPr>
            <p:spPr>
              <a:xfrm>
                <a:off x="325032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905;p2"/>
              <p:cNvSpPr/>
              <p:nvPr/>
            </p:nvSpPr>
            <p:spPr>
              <a:xfrm>
                <a:off x="325032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906;p2"/>
              <p:cNvSpPr/>
              <p:nvPr/>
            </p:nvSpPr>
            <p:spPr>
              <a:xfrm>
                <a:off x="325032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907;p2"/>
              <p:cNvSpPr/>
              <p:nvPr/>
            </p:nvSpPr>
            <p:spPr>
              <a:xfrm>
                <a:off x="3289350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118" y="0"/>
                    </a:moveTo>
                    <a:cubicBezTo>
                      <a:pt x="47" y="61"/>
                      <a:pt x="1" y="150"/>
                      <a:pt x="1" y="247"/>
                    </a:cubicBezTo>
                    <a:cubicBezTo>
                      <a:pt x="1" y="424"/>
                      <a:pt x="144" y="567"/>
                      <a:pt x="322" y="567"/>
                    </a:cubicBezTo>
                    <a:cubicBezTo>
                      <a:pt x="451" y="567"/>
                      <a:pt x="563" y="490"/>
                      <a:pt x="611" y="379"/>
                    </a:cubicBezTo>
                    <a:cubicBezTo>
                      <a:pt x="448" y="249"/>
                      <a:pt x="285" y="122"/>
                      <a:pt x="11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" name="Google Shape;908;p2"/>
              <p:cNvSpPr/>
              <p:nvPr/>
            </p:nvSpPr>
            <p:spPr>
              <a:xfrm>
                <a:off x="32893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" name="Google Shape;909;p2"/>
              <p:cNvSpPr/>
              <p:nvPr/>
            </p:nvSpPr>
            <p:spPr>
              <a:xfrm>
                <a:off x="325032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" name="Google Shape;910;p2"/>
              <p:cNvSpPr/>
              <p:nvPr/>
            </p:nvSpPr>
            <p:spPr>
              <a:xfrm>
                <a:off x="325032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" name="Google Shape;911;p2"/>
              <p:cNvSpPr/>
              <p:nvPr/>
            </p:nvSpPr>
            <p:spPr>
              <a:xfrm>
                <a:off x="289905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2"/>
              <p:cNvSpPr/>
              <p:nvPr/>
            </p:nvSpPr>
            <p:spPr>
              <a:xfrm>
                <a:off x="289905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2"/>
              <p:cNvSpPr/>
              <p:nvPr/>
            </p:nvSpPr>
            <p:spPr>
              <a:xfrm>
                <a:off x="2862000" y="4047150"/>
                <a:ext cx="1410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7" extrusionOk="0">
                    <a:moveTo>
                      <a:pt x="436" y="0"/>
                    </a:moveTo>
                    <a:cubicBezTo>
                      <a:pt x="287" y="151"/>
                      <a:pt x="142" y="303"/>
                      <a:pt x="0" y="462"/>
                    </a:cubicBezTo>
                    <a:cubicBezTo>
                      <a:pt x="57" y="531"/>
                      <a:pt x="143" y="576"/>
                      <a:pt x="243" y="576"/>
                    </a:cubicBezTo>
                    <a:cubicBezTo>
                      <a:pt x="421" y="576"/>
                      <a:pt x="564" y="433"/>
                      <a:pt x="564" y="257"/>
                    </a:cubicBezTo>
                    <a:cubicBezTo>
                      <a:pt x="564" y="151"/>
                      <a:pt x="513" y="58"/>
                      <a:pt x="43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914;p2"/>
              <p:cNvSpPr/>
              <p:nvPr/>
            </p:nvSpPr>
            <p:spPr>
              <a:xfrm>
                <a:off x="2899050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915;p2"/>
              <p:cNvSpPr/>
              <p:nvPr/>
            </p:nvSpPr>
            <p:spPr>
              <a:xfrm>
                <a:off x="289905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2"/>
              <p:cNvSpPr/>
              <p:nvPr/>
            </p:nvSpPr>
            <p:spPr>
              <a:xfrm>
                <a:off x="289905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2"/>
              <p:cNvSpPr/>
              <p:nvPr/>
            </p:nvSpPr>
            <p:spPr>
              <a:xfrm>
                <a:off x="289905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2"/>
              <p:cNvSpPr/>
              <p:nvPr/>
            </p:nvSpPr>
            <p:spPr>
              <a:xfrm>
                <a:off x="289905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2"/>
              <p:cNvSpPr/>
              <p:nvPr/>
            </p:nvSpPr>
            <p:spPr>
              <a:xfrm>
                <a:off x="289905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2"/>
              <p:cNvSpPr/>
              <p:nvPr/>
            </p:nvSpPr>
            <p:spPr>
              <a:xfrm>
                <a:off x="28600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921;p2"/>
              <p:cNvSpPr/>
              <p:nvPr/>
            </p:nvSpPr>
            <p:spPr>
              <a:xfrm>
                <a:off x="28600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922;p2"/>
              <p:cNvSpPr/>
              <p:nvPr/>
            </p:nvSpPr>
            <p:spPr>
              <a:xfrm>
                <a:off x="28600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923;p2"/>
              <p:cNvSpPr/>
              <p:nvPr/>
            </p:nvSpPr>
            <p:spPr>
              <a:xfrm>
                <a:off x="28600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924;p2"/>
              <p:cNvSpPr/>
              <p:nvPr/>
            </p:nvSpPr>
            <p:spPr>
              <a:xfrm>
                <a:off x="289905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925;p2"/>
              <p:cNvSpPr/>
              <p:nvPr/>
            </p:nvSpPr>
            <p:spPr>
              <a:xfrm>
                <a:off x="28600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2"/>
              <p:cNvSpPr/>
              <p:nvPr/>
            </p:nvSpPr>
            <p:spPr>
              <a:xfrm>
                <a:off x="28600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2"/>
              <p:cNvSpPr/>
              <p:nvPr/>
            </p:nvSpPr>
            <p:spPr>
              <a:xfrm>
                <a:off x="28600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2"/>
              <p:cNvSpPr/>
              <p:nvPr/>
            </p:nvSpPr>
            <p:spPr>
              <a:xfrm>
                <a:off x="2938075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2"/>
              <p:cNvSpPr/>
              <p:nvPr/>
            </p:nvSpPr>
            <p:spPr>
              <a:xfrm>
                <a:off x="2938075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2"/>
              <p:cNvSpPr/>
              <p:nvPr/>
            </p:nvSpPr>
            <p:spPr>
              <a:xfrm>
                <a:off x="2938075" y="404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2"/>
              <p:cNvSpPr/>
              <p:nvPr/>
            </p:nvSpPr>
            <p:spPr>
              <a:xfrm>
                <a:off x="2938075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2"/>
              <p:cNvSpPr/>
              <p:nvPr/>
            </p:nvSpPr>
            <p:spPr>
              <a:xfrm>
                <a:off x="29380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2"/>
              <p:cNvSpPr/>
              <p:nvPr/>
            </p:nvSpPr>
            <p:spPr>
              <a:xfrm>
                <a:off x="2938075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2"/>
              <p:cNvSpPr/>
              <p:nvPr/>
            </p:nvSpPr>
            <p:spPr>
              <a:xfrm>
                <a:off x="2938075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2"/>
              <p:cNvSpPr/>
              <p:nvPr/>
            </p:nvSpPr>
            <p:spPr>
              <a:xfrm>
                <a:off x="289905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936;p2"/>
              <p:cNvSpPr/>
              <p:nvPr/>
            </p:nvSpPr>
            <p:spPr>
              <a:xfrm>
                <a:off x="289905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2"/>
              <p:cNvSpPr/>
              <p:nvPr/>
            </p:nvSpPr>
            <p:spPr>
              <a:xfrm>
                <a:off x="289905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" name="Google Shape;938;p2"/>
              <p:cNvSpPr/>
              <p:nvPr/>
            </p:nvSpPr>
            <p:spPr>
              <a:xfrm>
                <a:off x="2938075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939;p2"/>
              <p:cNvSpPr/>
              <p:nvPr/>
            </p:nvSpPr>
            <p:spPr>
              <a:xfrm>
                <a:off x="289905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940;p2"/>
              <p:cNvSpPr/>
              <p:nvPr/>
            </p:nvSpPr>
            <p:spPr>
              <a:xfrm>
                <a:off x="289905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941;p2"/>
              <p:cNvSpPr/>
              <p:nvPr/>
            </p:nvSpPr>
            <p:spPr>
              <a:xfrm>
                <a:off x="28600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6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" name="Google Shape;942;p2"/>
              <p:cNvSpPr/>
              <p:nvPr/>
            </p:nvSpPr>
            <p:spPr>
              <a:xfrm>
                <a:off x="2899825" y="4013325"/>
                <a:ext cx="15275" cy="141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7" extrusionOk="0">
                    <a:moveTo>
                      <a:pt x="493" y="0"/>
                    </a:moveTo>
                    <a:cubicBezTo>
                      <a:pt x="325" y="122"/>
                      <a:pt x="161" y="249"/>
                      <a:pt x="0" y="379"/>
                    </a:cubicBezTo>
                    <a:cubicBezTo>
                      <a:pt x="51" y="490"/>
                      <a:pt x="161" y="567"/>
                      <a:pt x="289" y="567"/>
                    </a:cubicBezTo>
                    <a:cubicBezTo>
                      <a:pt x="467" y="567"/>
                      <a:pt x="610" y="424"/>
                      <a:pt x="610" y="247"/>
                    </a:cubicBezTo>
                    <a:cubicBezTo>
                      <a:pt x="610" y="148"/>
                      <a:pt x="564" y="59"/>
                      <a:pt x="49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" name="Google Shape;943;p2"/>
              <p:cNvSpPr/>
              <p:nvPr/>
            </p:nvSpPr>
            <p:spPr>
              <a:xfrm>
                <a:off x="2782725" y="4317500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162" y="1"/>
                      <a:pt x="51" y="77"/>
                      <a:pt x="1" y="189"/>
                    </a:cubicBezTo>
                    <a:cubicBezTo>
                      <a:pt x="19" y="307"/>
                      <a:pt x="37" y="423"/>
                      <a:pt x="58" y="537"/>
                    </a:cubicBezTo>
                    <a:cubicBezTo>
                      <a:pt x="114" y="602"/>
                      <a:pt x="197" y="641"/>
                      <a:pt x="292" y="641"/>
                    </a:cubicBezTo>
                    <a:cubicBezTo>
                      <a:pt x="468" y="641"/>
                      <a:pt x="611" y="498"/>
                      <a:pt x="611" y="322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" name="Google Shape;944;p2"/>
              <p:cNvSpPr/>
              <p:nvPr/>
            </p:nvSpPr>
            <p:spPr>
              <a:xfrm>
                <a:off x="2899825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289" y="0"/>
                    </a:moveTo>
                    <a:cubicBezTo>
                      <a:pt x="160" y="0"/>
                      <a:pt x="48" y="79"/>
                      <a:pt x="0" y="189"/>
                    </a:cubicBezTo>
                    <a:cubicBezTo>
                      <a:pt x="161" y="318"/>
                      <a:pt x="325" y="445"/>
                      <a:pt x="493" y="568"/>
                    </a:cubicBezTo>
                    <a:cubicBezTo>
                      <a:pt x="565" y="507"/>
                      <a:pt x="610" y="421"/>
                      <a:pt x="610" y="321"/>
                    </a:cubicBezTo>
                    <a:cubicBezTo>
                      <a:pt x="610" y="144"/>
                      <a:pt x="467" y="0"/>
                      <a:pt x="28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" name="Google Shape;945;p2"/>
              <p:cNvSpPr/>
              <p:nvPr/>
            </p:nvSpPr>
            <p:spPr>
              <a:xfrm>
                <a:off x="2862000" y="4487550"/>
                <a:ext cx="1410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576" extrusionOk="0">
                    <a:moveTo>
                      <a:pt x="243" y="0"/>
                    </a:moveTo>
                    <a:cubicBezTo>
                      <a:pt x="145" y="0"/>
                      <a:pt x="59" y="45"/>
                      <a:pt x="0" y="115"/>
                    </a:cubicBezTo>
                    <a:cubicBezTo>
                      <a:pt x="142" y="271"/>
                      <a:pt x="287" y="425"/>
                      <a:pt x="436" y="576"/>
                    </a:cubicBezTo>
                    <a:cubicBezTo>
                      <a:pt x="511" y="516"/>
                      <a:pt x="564" y="424"/>
                      <a:pt x="564" y="320"/>
                    </a:cubicBezTo>
                    <a:cubicBezTo>
                      <a:pt x="564" y="143"/>
                      <a:pt x="421" y="0"/>
                      <a:pt x="24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" name="Google Shape;946;p2"/>
              <p:cNvSpPr/>
              <p:nvPr/>
            </p:nvSpPr>
            <p:spPr>
              <a:xfrm>
                <a:off x="29380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" name="Google Shape;947;p2"/>
              <p:cNvSpPr/>
              <p:nvPr/>
            </p:nvSpPr>
            <p:spPr>
              <a:xfrm>
                <a:off x="2788500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61" y="1"/>
                    </a:moveTo>
                    <a:cubicBezTo>
                      <a:pt x="40" y="1"/>
                      <a:pt x="22" y="4"/>
                      <a:pt x="0" y="7"/>
                    </a:cubicBezTo>
                    <a:cubicBezTo>
                      <a:pt x="52" y="215"/>
                      <a:pt x="106" y="420"/>
                      <a:pt x="168" y="622"/>
                    </a:cubicBezTo>
                    <a:cubicBezTo>
                      <a:pt x="293" y="578"/>
                      <a:pt x="380" y="462"/>
                      <a:pt x="380" y="322"/>
                    </a:cubicBezTo>
                    <a:cubicBezTo>
                      <a:pt x="380" y="145"/>
                      <a:pt x="237" y="1"/>
                      <a:pt x="6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" name="Google Shape;948;p2"/>
              <p:cNvSpPr/>
              <p:nvPr/>
            </p:nvSpPr>
            <p:spPr>
              <a:xfrm>
                <a:off x="2781975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" name="Google Shape;949;p2"/>
              <p:cNvSpPr/>
              <p:nvPr/>
            </p:nvSpPr>
            <p:spPr>
              <a:xfrm>
                <a:off x="2781975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950;p2"/>
              <p:cNvSpPr/>
              <p:nvPr/>
            </p:nvSpPr>
            <p:spPr>
              <a:xfrm>
                <a:off x="3055950" y="4589525"/>
                <a:ext cx="15125" cy="657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3" extrusionOk="0">
                    <a:moveTo>
                      <a:pt x="290" y="0"/>
                    </a:moveTo>
                    <a:cubicBezTo>
                      <a:pt x="160" y="0"/>
                      <a:pt x="49" y="78"/>
                      <a:pt x="1" y="188"/>
                    </a:cubicBezTo>
                    <a:cubicBezTo>
                      <a:pt x="200" y="217"/>
                      <a:pt x="401" y="241"/>
                      <a:pt x="605" y="262"/>
                    </a:cubicBezTo>
                    <a:cubicBezTo>
                      <a:pt x="576" y="113"/>
                      <a:pt x="447" y="0"/>
                      <a:pt x="29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951;p2"/>
              <p:cNvSpPr/>
              <p:nvPr/>
            </p:nvSpPr>
            <p:spPr>
              <a:xfrm>
                <a:off x="3094225" y="4589525"/>
                <a:ext cx="16025" cy="8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2" extrusionOk="0">
                    <a:moveTo>
                      <a:pt x="321" y="0"/>
                    </a:moveTo>
                    <a:cubicBezTo>
                      <a:pt x="145" y="0"/>
                      <a:pt x="2" y="142"/>
                      <a:pt x="1" y="317"/>
                    </a:cubicBezTo>
                    <a:cubicBezTo>
                      <a:pt x="106" y="320"/>
                      <a:pt x="213" y="321"/>
                      <a:pt x="321" y="321"/>
                    </a:cubicBezTo>
                    <a:cubicBezTo>
                      <a:pt x="428" y="321"/>
                      <a:pt x="534" y="320"/>
                      <a:pt x="641" y="317"/>
                    </a:cubicBezTo>
                    <a:cubicBezTo>
                      <a:pt x="639" y="142"/>
                      <a:pt x="496" y="0"/>
                      <a:pt x="3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" name="Google Shape;952;p2"/>
              <p:cNvSpPr/>
              <p:nvPr/>
            </p:nvSpPr>
            <p:spPr>
              <a:xfrm>
                <a:off x="3406475" y="4317500"/>
                <a:ext cx="152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13" y="641"/>
                      <a:pt x="496" y="602"/>
                      <a:pt x="553" y="537"/>
                    </a:cubicBezTo>
                    <a:cubicBezTo>
                      <a:pt x="574" y="421"/>
                      <a:pt x="594" y="307"/>
                      <a:pt x="611" y="189"/>
                    </a:cubicBezTo>
                    <a:cubicBezTo>
                      <a:pt x="559" y="77"/>
                      <a:pt x="45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2"/>
              <p:cNvSpPr/>
              <p:nvPr/>
            </p:nvSpPr>
            <p:spPr>
              <a:xfrm>
                <a:off x="3328375" y="4487550"/>
                <a:ext cx="14125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76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25"/>
                      <a:pt x="52" y="519"/>
                      <a:pt x="129" y="576"/>
                    </a:cubicBezTo>
                    <a:cubicBezTo>
                      <a:pt x="278" y="425"/>
                      <a:pt x="423" y="273"/>
                      <a:pt x="564" y="115"/>
                    </a:cubicBezTo>
                    <a:cubicBezTo>
                      <a:pt x="506" y="45"/>
                      <a:pt x="420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954;p2"/>
              <p:cNvSpPr/>
              <p:nvPr/>
            </p:nvSpPr>
            <p:spPr>
              <a:xfrm>
                <a:off x="3406475" y="4351475"/>
                <a:ext cx="95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2" extrusionOk="0">
                    <a:moveTo>
                      <a:pt x="320" y="1"/>
                    </a:moveTo>
                    <a:cubicBezTo>
                      <a:pt x="143" y="1"/>
                      <a:pt x="0" y="147"/>
                      <a:pt x="0" y="322"/>
                    </a:cubicBezTo>
                    <a:cubicBezTo>
                      <a:pt x="0" y="460"/>
                      <a:pt x="89" y="578"/>
                      <a:pt x="213" y="622"/>
                    </a:cubicBezTo>
                    <a:cubicBezTo>
                      <a:pt x="273" y="418"/>
                      <a:pt x="330" y="212"/>
                      <a:pt x="380" y="7"/>
                    </a:cubicBezTo>
                    <a:cubicBezTo>
                      <a:pt x="362" y="4"/>
                      <a:pt x="341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955;p2"/>
              <p:cNvSpPr/>
              <p:nvPr/>
            </p:nvSpPr>
            <p:spPr>
              <a:xfrm>
                <a:off x="3133400" y="4589525"/>
                <a:ext cx="15125" cy="652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1" extrusionOk="0">
                    <a:moveTo>
                      <a:pt x="316" y="0"/>
                    </a:moveTo>
                    <a:cubicBezTo>
                      <a:pt x="159" y="0"/>
                      <a:pt x="29" y="112"/>
                      <a:pt x="1" y="261"/>
                    </a:cubicBezTo>
                    <a:cubicBezTo>
                      <a:pt x="204" y="241"/>
                      <a:pt x="406" y="217"/>
                      <a:pt x="605" y="187"/>
                    </a:cubicBezTo>
                    <a:cubicBezTo>
                      <a:pt x="555" y="78"/>
                      <a:pt x="444" y="0"/>
                      <a:pt x="31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956;p2"/>
              <p:cNvSpPr/>
              <p:nvPr/>
            </p:nvSpPr>
            <p:spPr>
              <a:xfrm>
                <a:off x="28600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2"/>
              <p:cNvSpPr/>
              <p:nvPr/>
            </p:nvSpPr>
            <p:spPr>
              <a:xfrm>
                <a:off x="3289350" y="4521525"/>
                <a:ext cx="15275" cy="142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69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21"/>
                      <a:pt x="47" y="507"/>
                      <a:pt x="118" y="568"/>
                    </a:cubicBezTo>
                    <a:cubicBezTo>
                      <a:pt x="285" y="445"/>
                      <a:pt x="450" y="318"/>
                      <a:pt x="611" y="189"/>
                    </a:cubicBezTo>
                    <a:cubicBezTo>
                      <a:pt x="563" y="79"/>
                      <a:pt x="451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2"/>
              <p:cNvSpPr/>
              <p:nvPr/>
            </p:nvSpPr>
            <p:spPr>
              <a:xfrm>
                <a:off x="282105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2"/>
              <p:cNvSpPr/>
              <p:nvPr/>
            </p:nvSpPr>
            <p:spPr>
              <a:xfrm>
                <a:off x="282105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5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2"/>
              <p:cNvSpPr/>
              <p:nvPr/>
            </p:nvSpPr>
            <p:spPr>
              <a:xfrm>
                <a:off x="282105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961;p2"/>
              <p:cNvSpPr/>
              <p:nvPr/>
            </p:nvSpPr>
            <p:spPr>
              <a:xfrm>
                <a:off x="28600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2"/>
              <p:cNvSpPr/>
              <p:nvPr/>
            </p:nvSpPr>
            <p:spPr>
              <a:xfrm>
                <a:off x="28600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963;p2"/>
              <p:cNvSpPr/>
              <p:nvPr/>
            </p:nvSpPr>
            <p:spPr>
              <a:xfrm>
                <a:off x="28600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6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2"/>
              <p:cNvSpPr/>
              <p:nvPr/>
            </p:nvSpPr>
            <p:spPr>
              <a:xfrm>
                <a:off x="282105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2"/>
              <p:cNvSpPr/>
              <p:nvPr/>
            </p:nvSpPr>
            <p:spPr>
              <a:xfrm>
                <a:off x="282105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21"/>
                    </a:cubicBezTo>
                    <a:cubicBezTo>
                      <a:pt x="0" y="497"/>
                      <a:pt x="143" y="641"/>
                      <a:pt x="320" y="641"/>
                    </a:cubicBezTo>
                    <a:cubicBezTo>
                      <a:pt x="496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2"/>
              <p:cNvSpPr/>
              <p:nvPr/>
            </p:nvSpPr>
            <p:spPr>
              <a:xfrm>
                <a:off x="2821050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4"/>
                      <a:pt x="0" y="321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" name="Google Shape;967;p2"/>
              <p:cNvSpPr/>
              <p:nvPr/>
            </p:nvSpPr>
            <p:spPr>
              <a:xfrm>
                <a:off x="282105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0" y="497"/>
                      <a:pt x="143" y="640"/>
                      <a:pt x="320" y="640"/>
                    </a:cubicBezTo>
                    <a:cubicBezTo>
                      <a:pt x="496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" name="Google Shape;968;p2"/>
              <p:cNvSpPr/>
              <p:nvPr/>
            </p:nvSpPr>
            <p:spPr>
              <a:xfrm>
                <a:off x="2788500" y="4182050"/>
                <a:ext cx="9525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20" extrusionOk="0">
                    <a:moveTo>
                      <a:pt x="168" y="0"/>
                    </a:moveTo>
                    <a:cubicBezTo>
                      <a:pt x="107" y="204"/>
                      <a:pt x="52" y="407"/>
                      <a:pt x="0" y="614"/>
                    </a:cubicBezTo>
                    <a:cubicBezTo>
                      <a:pt x="19" y="618"/>
                      <a:pt x="40" y="620"/>
                      <a:pt x="61" y="620"/>
                    </a:cubicBezTo>
                    <a:cubicBezTo>
                      <a:pt x="237" y="620"/>
                      <a:pt x="380" y="476"/>
                      <a:pt x="380" y="300"/>
                    </a:cubicBezTo>
                    <a:cubicBezTo>
                      <a:pt x="380" y="160"/>
                      <a:pt x="293" y="44"/>
                      <a:pt x="16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" name="Google Shape;969;p2"/>
              <p:cNvSpPr/>
              <p:nvPr/>
            </p:nvSpPr>
            <p:spPr>
              <a:xfrm>
                <a:off x="282105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6"/>
                      <a:pt x="143" y="641"/>
                      <a:pt x="320" y="641"/>
                    </a:cubicBezTo>
                    <a:cubicBezTo>
                      <a:pt x="496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" name="Google Shape;970;p2"/>
              <p:cNvSpPr/>
              <p:nvPr/>
            </p:nvSpPr>
            <p:spPr>
              <a:xfrm>
                <a:off x="2782725" y="4215525"/>
                <a:ext cx="15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42" extrusionOk="0">
                    <a:moveTo>
                      <a:pt x="292" y="1"/>
                    </a:moveTo>
                    <a:cubicBezTo>
                      <a:pt x="200" y="1"/>
                      <a:pt x="117" y="40"/>
                      <a:pt x="58" y="103"/>
                    </a:cubicBezTo>
                    <a:cubicBezTo>
                      <a:pt x="37" y="221"/>
                      <a:pt x="19" y="335"/>
                      <a:pt x="1" y="453"/>
                    </a:cubicBezTo>
                    <a:cubicBezTo>
                      <a:pt x="51" y="563"/>
                      <a:pt x="162" y="641"/>
                      <a:pt x="292" y="641"/>
                    </a:cubicBezTo>
                    <a:cubicBezTo>
                      <a:pt x="468" y="641"/>
                      <a:pt x="611" y="498"/>
                      <a:pt x="611" y="320"/>
                    </a:cubicBezTo>
                    <a:cubicBezTo>
                      <a:pt x="611" y="144"/>
                      <a:pt x="468" y="1"/>
                      <a:pt x="29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" name="Google Shape;971;p2"/>
              <p:cNvSpPr/>
              <p:nvPr/>
            </p:nvSpPr>
            <p:spPr>
              <a:xfrm>
                <a:off x="282105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2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" name="Google Shape;972;p2"/>
              <p:cNvSpPr/>
              <p:nvPr/>
            </p:nvSpPr>
            <p:spPr>
              <a:xfrm>
                <a:off x="282105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3" y="1"/>
                      <a:pt x="0" y="144"/>
                      <a:pt x="0" y="320"/>
                    </a:cubicBezTo>
                    <a:cubicBezTo>
                      <a:pt x="0" y="498"/>
                      <a:pt x="143" y="641"/>
                      <a:pt x="320" y="641"/>
                    </a:cubicBezTo>
                    <a:cubicBezTo>
                      <a:pt x="496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3" name="Google Shape;973;p2"/>
              <p:cNvSpPr/>
              <p:nvPr/>
            </p:nvSpPr>
            <p:spPr>
              <a:xfrm>
                <a:off x="3016175" y="401147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" name="Google Shape;974;p2"/>
              <p:cNvSpPr/>
              <p:nvPr/>
            </p:nvSpPr>
            <p:spPr>
              <a:xfrm>
                <a:off x="3055950" y="3953025"/>
                <a:ext cx="15125" cy="6500"/>
              </a:xfrm>
              <a:custGeom>
                <a:avLst/>
                <a:gdLst/>
                <a:ahLst/>
                <a:cxnLst/>
                <a:rect l="l" t="t" r="r" b="b"/>
                <a:pathLst>
                  <a:path w="605" h="260" extrusionOk="0">
                    <a:moveTo>
                      <a:pt x="605" y="0"/>
                    </a:moveTo>
                    <a:lnTo>
                      <a:pt x="605" y="0"/>
                    </a:lnTo>
                    <a:cubicBezTo>
                      <a:pt x="401" y="18"/>
                      <a:pt x="200" y="44"/>
                      <a:pt x="1" y="74"/>
                    </a:cubicBezTo>
                    <a:cubicBezTo>
                      <a:pt x="49" y="182"/>
                      <a:pt x="160" y="259"/>
                      <a:pt x="290" y="259"/>
                    </a:cubicBezTo>
                    <a:cubicBezTo>
                      <a:pt x="447" y="259"/>
                      <a:pt x="576" y="149"/>
                      <a:pt x="60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5" name="Google Shape;975;p2"/>
              <p:cNvSpPr/>
              <p:nvPr/>
            </p:nvSpPr>
            <p:spPr>
              <a:xfrm>
                <a:off x="3054925" y="3977350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5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" name="Google Shape;976;p2"/>
              <p:cNvSpPr/>
              <p:nvPr/>
            </p:nvSpPr>
            <p:spPr>
              <a:xfrm>
                <a:off x="3016175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" name="Google Shape;977;p2"/>
              <p:cNvSpPr/>
              <p:nvPr/>
            </p:nvSpPr>
            <p:spPr>
              <a:xfrm>
                <a:off x="3054925" y="4113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0"/>
                      <a:pt x="316" y="0"/>
                    </a:cubicBezTo>
                    <a:cubicBezTo>
                      <a:pt x="138" y="6"/>
                      <a:pt x="1" y="154"/>
                      <a:pt x="5" y="330"/>
                    </a:cubicBezTo>
                    <a:cubicBezTo>
                      <a:pt x="11" y="503"/>
                      <a:pt x="154" y="639"/>
                      <a:pt x="326" y="639"/>
                    </a:cubicBezTo>
                    <a:cubicBezTo>
                      <a:pt x="330" y="639"/>
                      <a:pt x="333" y="639"/>
                      <a:pt x="337" y="639"/>
                    </a:cubicBezTo>
                    <a:cubicBezTo>
                      <a:pt x="513" y="633"/>
                      <a:pt x="652" y="486"/>
                      <a:pt x="646" y="309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978;p2"/>
              <p:cNvSpPr/>
              <p:nvPr/>
            </p:nvSpPr>
            <p:spPr>
              <a:xfrm>
                <a:off x="3054925" y="4079350"/>
                <a:ext cx="1630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2" extrusionOk="0">
                    <a:moveTo>
                      <a:pt x="327" y="1"/>
                    </a:moveTo>
                    <a:cubicBezTo>
                      <a:pt x="323" y="1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2"/>
                    </a:cubicBezTo>
                    <a:cubicBezTo>
                      <a:pt x="11" y="505"/>
                      <a:pt x="154" y="641"/>
                      <a:pt x="326" y="641"/>
                    </a:cubicBezTo>
                    <a:cubicBezTo>
                      <a:pt x="330" y="641"/>
                      <a:pt x="333" y="641"/>
                      <a:pt x="337" y="641"/>
                    </a:cubicBezTo>
                    <a:cubicBezTo>
                      <a:pt x="513" y="635"/>
                      <a:pt x="652" y="487"/>
                      <a:pt x="646" y="311"/>
                    </a:cubicBezTo>
                    <a:cubicBezTo>
                      <a:pt x="640" y="137"/>
                      <a:pt x="498" y="1"/>
                      <a:pt x="32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2"/>
              <p:cNvSpPr/>
              <p:nvPr/>
            </p:nvSpPr>
            <p:spPr>
              <a:xfrm>
                <a:off x="3054900" y="4011325"/>
                <a:ext cx="163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642" extrusionOk="0">
                    <a:moveTo>
                      <a:pt x="328" y="0"/>
                    </a:moveTo>
                    <a:cubicBezTo>
                      <a:pt x="324" y="0"/>
                      <a:pt x="321" y="0"/>
                      <a:pt x="317" y="1"/>
                    </a:cubicBezTo>
                    <a:cubicBezTo>
                      <a:pt x="139" y="7"/>
                      <a:pt x="0" y="154"/>
                      <a:pt x="6" y="331"/>
                    </a:cubicBezTo>
                    <a:cubicBezTo>
                      <a:pt x="12" y="505"/>
                      <a:pt x="155" y="641"/>
                      <a:pt x="327" y="641"/>
                    </a:cubicBezTo>
                    <a:cubicBezTo>
                      <a:pt x="331" y="641"/>
                      <a:pt x="334" y="641"/>
                      <a:pt x="338" y="641"/>
                    </a:cubicBezTo>
                    <a:cubicBezTo>
                      <a:pt x="514" y="635"/>
                      <a:pt x="653" y="487"/>
                      <a:pt x="647" y="309"/>
                    </a:cubicBezTo>
                    <a:cubicBezTo>
                      <a:pt x="641" y="137"/>
                      <a:pt x="499" y="0"/>
                      <a:pt x="32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2"/>
              <p:cNvSpPr/>
              <p:nvPr/>
            </p:nvSpPr>
            <p:spPr>
              <a:xfrm>
                <a:off x="2938075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2"/>
              <p:cNvSpPr/>
              <p:nvPr/>
            </p:nvSpPr>
            <p:spPr>
              <a:xfrm>
                <a:off x="3054925" y="4045375"/>
                <a:ext cx="16300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640" extrusionOk="0">
                    <a:moveTo>
                      <a:pt x="327" y="0"/>
                    </a:moveTo>
                    <a:cubicBezTo>
                      <a:pt x="323" y="0"/>
                      <a:pt x="320" y="1"/>
                      <a:pt x="316" y="1"/>
                    </a:cubicBezTo>
                    <a:cubicBezTo>
                      <a:pt x="138" y="7"/>
                      <a:pt x="1" y="154"/>
                      <a:pt x="5" y="331"/>
                    </a:cubicBezTo>
                    <a:cubicBezTo>
                      <a:pt x="11" y="503"/>
                      <a:pt x="154" y="640"/>
                      <a:pt x="326" y="640"/>
                    </a:cubicBezTo>
                    <a:cubicBezTo>
                      <a:pt x="330" y="640"/>
                      <a:pt x="333" y="640"/>
                      <a:pt x="337" y="640"/>
                    </a:cubicBezTo>
                    <a:cubicBezTo>
                      <a:pt x="513" y="635"/>
                      <a:pt x="652" y="486"/>
                      <a:pt x="646" y="310"/>
                    </a:cubicBezTo>
                    <a:cubicBezTo>
                      <a:pt x="640" y="137"/>
                      <a:pt x="498" y="0"/>
                      <a:pt x="32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2"/>
              <p:cNvSpPr/>
              <p:nvPr/>
            </p:nvSpPr>
            <p:spPr>
              <a:xfrm>
                <a:off x="3016175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2"/>
              <p:cNvSpPr/>
              <p:nvPr/>
            </p:nvSpPr>
            <p:spPr>
              <a:xfrm>
                <a:off x="3016175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984;p2"/>
              <p:cNvSpPr/>
              <p:nvPr/>
            </p:nvSpPr>
            <p:spPr>
              <a:xfrm>
                <a:off x="3016175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2"/>
              <p:cNvSpPr/>
              <p:nvPr/>
            </p:nvSpPr>
            <p:spPr>
              <a:xfrm>
                <a:off x="3016175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986;p2"/>
              <p:cNvSpPr/>
              <p:nvPr/>
            </p:nvSpPr>
            <p:spPr>
              <a:xfrm>
                <a:off x="3016175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5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987;p2"/>
              <p:cNvSpPr/>
              <p:nvPr/>
            </p:nvSpPr>
            <p:spPr>
              <a:xfrm>
                <a:off x="3016175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" name="Google Shape;988;p2"/>
              <p:cNvSpPr/>
              <p:nvPr/>
            </p:nvSpPr>
            <p:spPr>
              <a:xfrm>
                <a:off x="3016175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2"/>
              <p:cNvSpPr/>
              <p:nvPr/>
            </p:nvSpPr>
            <p:spPr>
              <a:xfrm>
                <a:off x="3016175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0" y="144"/>
                      <a:pt x="0" y="322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2"/>
              <p:cNvSpPr/>
              <p:nvPr/>
            </p:nvSpPr>
            <p:spPr>
              <a:xfrm>
                <a:off x="3016175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1" name="Google Shape;991;p2"/>
              <p:cNvSpPr/>
              <p:nvPr/>
            </p:nvSpPr>
            <p:spPr>
              <a:xfrm>
                <a:off x="3055200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" name="Google Shape;992;p2"/>
              <p:cNvSpPr/>
              <p:nvPr/>
            </p:nvSpPr>
            <p:spPr>
              <a:xfrm>
                <a:off x="3055200" y="441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993;p2"/>
              <p:cNvSpPr/>
              <p:nvPr/>
            </p:nvSpPr>
            <p:spPr>
              <a:xfrm>
                <a:off x="3055200" y="4555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2"/>
              <p:cNvSpPr/>
              <p:nvPr/>
            </p:nvSpPr>
            <p:spPr>
              <a:xfrm>
                <a:off x="3055200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5" name="Google Shape;995;p2"/>
              <p:cNvSpPr/>
              <p:nvPr/>
            </p:nvSpPr>
            <p:spPr>
              <a:xfrm>
                <a:off x="3094125" y="3977450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4"/>
                      <a:pt x="0" y="150"/>
                      <a:pt x="3" y="326"/>
                    </a:cubicBezTo>
                    <a:cubicBezTo>
                      <a:pt x="8" y="502"/>
                      <a:pt x="151" y="641"/>
                      <a:pt x="324" y="641"/>
                    </a:cubicBezTo>
                    <a:cubicBezTo>
                      <a:pt x="326" y="641"/>
                      <a:pt x="328" y="641"/>
                      <a:pt x="330" y="641"/>
                    </a:cubicBezTo>
                    <a:cubicBezTo>
                      <a:pt x="506" y="637"/>
                      <a:pt x="646" y="491"/>
                      <a:pt x="643" y="314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6" name="Google Shape;996;p2"/>
              <p:cNvSpPr/>
              <p:nvPr/>
            </p:nvSpPr>
            <p:spPr>
              <a:xfrm>
                <a:off x="3094225" y="3951500"/>
                <a:ext cx="16025" cy="8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321" extrusionOk="0">
                    <a:moveTo>
                      <a:pt x="321" y="1"/>
                    </a:moveTo>
                    <a:cubicBezTo>
                      <a:pt x="213" y="1"/>
                      <a:pt x="106" y="2"/>
                      <a:pt x="1" y="4"/>
                    </a:cubicBezTo>
                    <a:cubicBezTo>
                      <a:pt x="2" y="180"/>
                      <a:pt x="145" y="320"/>
                      <a:pt x="321" y="320"/>
                    </a:cubicBezTo>
                    <a:cubicBezTo>
                      <a:pt x="496" y="320"/>
                      <a:pt x="639" y="180"/>
                      <a:pt x="641" y="4"/>
                    </a:cubicBezTo>
                    <a:cubicBezTo>
                      <a:pt x="535" y="2"/>
                      <a:pt x="428" y="1"/>
                      <a:pt x="321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7" name="Google Shape;997;p2"/>
              <p:cNvSpPr/>
              <p:nvPr/>
            </p:nvSpPr>
            <p:spPr>
              <a:xfrm>
                <a:off x="3055200" y="452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8" name="Google Shape;998;p2"/>
              <p:cNvSpPr/>
              <p:nvPr/>
            </p:nvSpPr>
            <p:spPr>
              <a:xfrm>
                <a:off x="3055200" y="4453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9" name="Google Shape;999;p2"/>
              <p:cNvSpPr/>
              <p:nvPr/>
            </p:nvSpPr>
            <p:spPr>
              <a:xfrm>
                <a:off x="3055200" y="438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0" name="Google Shape;1000;p2"/>
              <p:cNvSpPr/>
              <p:nvPr/>
            </p:nvSpPr>
            <p:spPr>
              <a:xfrm>
                <a:off x="3055200" y="421552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1" name="Google Shape;1001;p2"/>
              <p:cNvSpPr/>
              <p:nvPr/>
            </p:nvSpPr>
            <p:spPr>
              <a:xfrm>
                <a:off x="3055200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2" name="Google Shape;1002;p2"/>
              <p:cNvSpPr/>
              <p:nvPr/>
            </p:nvSpPr>
            <p:spPr>
              <a:xfrm>
                <a:off x="3055200" y="4249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3" name="Google Shape;1003;p2"/>
              <p:cNvSpPr/>
              <p:nvPr/>
            </p:nvSpPr>
            <p:spPr>
              <a:xfrm>
                <a:off x="3055200" y="428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0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" name="Google Shape;1004;p2"/>
              <p:cNvSpPr/>
              <p:nvPr/>
            </p:nvSpPr>
            <p:spPr>
              <a:xfrm>
                <a:off x="3055200" y="4351475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" name="Google Shape;1005;p2"/>
              <p:cNvSpPr/>
              <p:nvPr/>
            </p:nvSpPr>
            <p:spPr>
              <a:xfrm>
                <a:off x="3055200" y="4317500"/>
                <a:ext cx="1602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2" extrusionOk="0">
                    <a:moveTo>
                      <a:pt x="320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0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6" name="Google Shape;1006;p2"/>
              <p:cNvSpPr/>
              <p:nvPr/>
            </p:nvSpPr>
            <p:spPr>
              <a:xfrm>
                <a:off x="3016175" y="448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7" name="Google Shape;1007;p2"/>
              <p:cNvSpPr/>
              <p:nvPr/>
            </p:nvSpPr>
            <p:spPr>
              <a:xfrm>
                <a:off x="2977100" y="407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8" name="Google Shape;1008;p2"/>
              <p:cNvSpPr/>
              <p:nvPr/>
            </p:nvSpPr>
            <p:spPr>
              <a:xfrm>
                <a:off x="2977100" y="401147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9" name="Google Shape;1009;p2"/>
              <p:cNvSpPr/>
              <p:nvPr/>
            </p:nvSpPr>
            <p:spPr>
              <a:xfrm>
                <a:off x="2977100" y="404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0" name="Google Shape;1010;p2"/>
              <p:cNvSpPr/>
              <p:nvPr/>
            </p:nvSpPr>
            <p:spPr>
              <a:xfrm>
                <a:off x="2977100" y="411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1" name="Google Shape;1011;p2"/>
              <p:cNvSpPr/>
              <p:nvPr/>
            </p:nvSpPr>
            <p:spPr>
              <a:xfrm>
                <a:off x="2977100" y="414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2" name="Google Shape;1012;p2"/>
              <p:cNvSpPr/>
              <p:nvPr/>
            </p:nvSpPr>
            <p:spPr>
              <a:xfrm>
                <a:off x="2977100" y="4249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3" name="Google Shape;1013;p2"/>
              <p:cNvSpPr/>
              <p:nvPr/>
            </p:nvSpPr>
            <p:spPr>
              <a:xfrm>
                <a:off x="2977100" y="418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1"/>
                    </a:cubicBezTo>
                    <a:cubicBezTo>
                      <a:pt x="1" y="497"/>
                      <a:pt x="144" y="641"/>
                      <a:pt x="322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4" name="Google Shape;1014;p2"/>
              <p:cNvSpPr/>
              <p:nvPr/>
            </p:nvSpPr>
            <p:spPr>
              <a:xfrm>
                <a:off x="2977100" y="4215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5" name="Google Shape;1015;p2"/>
              <p:cNvSpPr/>
              <p:nvPr/>
            </p:nvSpPr>
            <p:spPr>
              <a:xfrm>
                <a:off x="2938075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6" name="Google Shape;1016;p2"/>
              <p:cNvSpPr/>
              <p:nvPr/>
            </p:nvSpPr>
            <p:spPr>
              <a:xfrm>
                <a:off x="2938075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7" name="Google Shape;1017;p2"/>
              <p:cNvSpPr/>
              <p:nvPr/>
            </p:nvSpPr>
            <p:spPr>
              <a:xfrm>
                <a:off x="2977100" y="3977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8" name="Google Shape;1018;p2"/>
              <p:cNvSpPr/>
              <p:nvPr/>
            </p:nvSpPr>
            <p:spPr>
              <a:xfrm>
                <a:off x="2938075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9" name="Google Shape;1019;p2"/>
              <p:cNvSpPr/>
              <p:nvPr/>
            </p:nvSpPr>
            <p:spPr>
              <a:xfrm>
                <a:off x="2938075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0" name="Google Shape;1020;p2"/>
              <p:cNvSpPr/>
              <p:nvPr/>
            </p:nvSpPr>
            <p:spPr>
              <a:xfrm>
                <a:off x="2938075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1" name="Google Shape;1021;p2"/>
              <p:cNvSpPr/>
              <p:nvPr/>
            </p:nvSpPr>
            <p:spPr>
              <a:xfrm>
                <a:off x="2938075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2" name="Google Shape;1022;p2"/>
              <p:cNvSpPr/>
              <p:nvPr/>
            </p:nvSpPr>
            <p:spPr>
              <a:xfrm>
                <a:off x="2977100" y="4419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3" name="Google Shape;1023;p2"/>
              <p:cNvSpPr/>
              <p:nvPr/>
            </p:nvSpPr>
            <p:spPr>
              <a:xfrm>
                <a:off x="3094125" y="4011425"/>
                <a:ext cx="161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7" h="642" extrusionOk="0">
                    <a:moveTo>
                      <a:pt x="324" y="1"/>
                    </a:moveTo>
                    <a:cubicBezTo>
                      <a:pt x="322" y="1"/>
                      <a:pt x="320" y="1"/>
                      <a:pt x="318" y="1"/>
                    </a:cubicBezTo>
                    <a:cubicBezTo>
                      <a:pt x="140" y="6"/>
                      <a:pt x="0" y="152"/>
                      <a:pt x="3" y="328"/>
                    </a:cubicBezTo>
                    <a:cubicBezTo>
                      <a:pt x="7" y="502"/>
                      <a:pt x="148" y="642"/>
                      <a:pt x="322" y="642"/>
                    </a:cubicBezTo>
                    <a:cubicBezTo>
                      <a:pt x="324" y="642"/>
                      <a:pt x="327" y="641"/>
                      <a:pt x="330" y="641"/>
                    </a:cubicBezTo>
                    <a:cubicBezTo>
                      <a:pt x="506" y="638"/>
                      <a:pt x="646" y="492"/>
                      <a:pt x="643" y="316"/>
                    </a:cubicBezTo>
                    <a:cubicBezTo>
                      <a:pt x="640" y="140"/>
                      <a:pt x="497" y="1"/>
                      <a:pt x="32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4" name="Google Shape;1024;p2"/>
              <p:cNvSpPr/>
              <p:nvPr/>
            </p:nvSpPr>
            <p:spPr>
              <a:xfrm>
                <a:off x="3016175" y="3977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5" name="Google Shape;1025;p2"/>
              <p:cNvSpPr/>
              <p:nvPr/>
            </p:nvSpPr>
            <p:spPr>
              <a:xfrm>
                <a:off x="2977100" y="4283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0"/>
                    </a:cubicBezTo>
                    <a:cubicBezTo>
                      <a:pt x="1" y="496"/>
                      <a:pt x="144" y="641"/>
                      <a:pt x="322" y="641"/>
                    </a:cubicBezTo>
                    <a:cubicBezTo>
                      <a:pt x="498" y="641"/>
                      <a:pt x="641" y="496"/>
                      <a:pt x="641" y="320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" name="Google Shape;1026;p2"/>
              <p:cNvSpPr/>
              <p:nvPr/>
            </p:nvSpPr>
            <p:spPr>
              <a:xfrm>
                <a:off x="3016175" y="4113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4"/>
                      <a:pt x="0" y="321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" name="Google Shape;1027;p2"/>
              <p:cNvSpPr/>
              <p:nvPr/>
            </p:nvSpPr>
            <p:spPr>
              <a:xfrm>
                <a:off x="3016175" y="4147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19"/>
                    </a:cubicBezTo>
                    <a:cubicBezTo>
                      <a:pt x="0" y="497"/>
                      <a:pt x="144" y="640"/>
                      <a:pt x="320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" name="Google Shape;1028;p2"/>
              <p:cNvSpPr/>
              <p:nvPr/>
            </p:nvSpPr>
            <p:spPr>
              <a:xfrm>
                <a:off x="2977100" y="4521525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" name="Google Shape;1029;p2"/>
              <p:cNvSpPr/>
              <p:nvPr/>
            </p:nvSpPr>
            <p:spPr>
              <a:xfrm>
                <a:off x="3016175" y="407955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8"/>
                      <a:pt x="144" y="641"/>
                      <a:pt x="320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" name="Google Shape;1030;p2"/>
              <p:cNvSpPr/>
              <p:nvPr/>
            </p:nvSpPr>
            <p:spPr>
              <a:xfrm>
                <a:off x="3016175" y="4045500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0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0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" name="Google Shape;1031;p2"/>
              <p:cNvSpPr/>
              <p:nvPr/>
            </p:nvSpPr>
            <p:spPr>
              <a:xfrm>
                <a:off x="2977100" y="4555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19"/>
                    </a:cubicBezTo>
                    <a:cubicBezTo>
                      <a:pt x="1" y="497"/>
                      <a:pt x="144" y="640"/>
                      <a:pt x="322" y="640"/>
                    </a:cubicBezTo>
                    <a:cubicBezTo>
                      <a:pt x="498" y="640"/>
                      <a:pt x="641" y="497"/>
                      <a:pt x="641" y="319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2" name="Google Shape;1032;p2"/>
              <p:cNvSpPr/>
              <p:nvPr/>
            </p:nvSpPr>
            <p:spPr>
              <a:xfrm>
                <a:off x="2977100" y="438550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4"/>
                      <a:pt x="1" y="321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1"/>
                    </a:cubicBezTo>
                    <a:cubicBezTo>
                      <a:pt x="641" y="144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3" name="Google Shape;1033;p2"/>
              <p:cNvSpPr/>
              <p:nvPr/>
            </p:nvSpPr>
            <p:spPr>
              <a:xfrm>
                <a:off x="2977100" y="4317500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4" name="Google Shape;1034;p2"/>
              <p:cNvSpPr/>
              <p:nvPr/>
            </p:nvSpPr>
            <p:spPr>
              <a:xfrm>
                <a:off x="2977100" y="435147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5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7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5" name="Google Shape;1035;p2"/>
              <p:cNvSpPr/>
              <p:nvPr/>
            </p:nvSpPr>
            <p:spPr>
              <a:xfrm>
                <a:off x="2977100" y="4487550"/>
                <a:ext cx="16050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1" extrusionOk="0">
                    <a:moveTo>
                      <a:pt x="322" y="0"/>
                    </a:moveTo>
                    <a:cubicBezTo>
                      <a:pt x="144" y="0"/>
                      <a:pt x="1" y="143"/>
                      <a:pt x="1" y="320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0"/>
                    </a:cubicBezTo>
                    <a:cubicBezTo>
                      <a:pt x="641" y="143"/>
                      <a:pt x="498" y="0"/>
                      <a:pt x="32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6" name="Google Shape;1036;p2"/>
              <p:cNvSpPr/>
              <p:nvPr/>
            </p:nvSpPr>
            <p:spPr>
              <a:xfrm>
                <a:off x="3016175" y="4181525"/>
                <a:ext cx="16025" cy="16025"/>
              </a:xfrm>
              <a:custGeom>
                <a:avLst/>
                <a:gdLst/>
                <a:ahLst/>
                <a:cxnLst/>
                <a:rect l="l" t="t" r="r" b="b"/>
                <a:pathLst>
                  <a:path w="641" h="641" extrusionOk="0">
                    <a:moveTo>
                      <a:pt x="320" y="0"/>
                    </a:moveTo>
                    <a:cubicBezTo>
                      <a:pt x="144" y="0"/>
                      <a:pt x="0" y="143"/>
                      <a:pt x="0" y="321"/>
                    </a:cubicBezTo>
                    <a:cubicBezTo>
                      <a:pt x="0" y="497"/>
                      <a:pt x="144" y="641"/>
                      <a:pt x="320" y="641"/>
                    </a:cubicBezTo>
                    <a:cubicBezTo>
                      <a:pt x="498" y="641"/>
                      <a:pt x="641" y="497"/>
                      <a:pt x="641" y="321"/>
                    </a:cubicBezTo>
                    <a:cubicBezTo>
                      <a:pt x="641" y="143"/>
                      <a:pt x="498" y="0"/>
                      <a:pt x="32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7" name="Google Shape;1037;p2"/>
              <p:cNvSpPr/>
              <p:nvPr/>
            </p:nvSpPr>
            <p:spPr>
              <a:xfrm>
                <a:off x="2977100" y="4453525"/>
                <a:ext cx="16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42" extrusionOk="0">
                    <a:moveTo>
                      <a:pt x="322" y="1"/>
                    </a:moveTo>
                    <a:cubicBezTo>
                      <a:pt x="144" y="1"/>
                      <a:pt x="1" y="144"/>
                      <a:pt x="1" y="322"/>
                    </a:cubicBezTo>
                    <a:cubicBezTo>
                      <a:pt x="1" y="498"/>
                      <a:pt x="144" y="641"/>
                      <a:pt x="322" y="641"/>
                    </a:cubicBezTo>
                    <a:cubicBezTo>
                      <a:pt x="498" y="641"/>
                      <a:pt x="641" y="498"/>
                      <a:pt x="641" y="322"/>
                    </a:cubicBezTo>
                    <a:cubicBezTo>
                      <a:pt x="641" y="144"/>
                      <a:pt x="498" y="1"/>
                      <a:pt x="322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38" name="Google Shape;1038;p2"/>
            <p:cNvGrpSpPr/>
            <p:nvPr/>
          </p:nvGrpSpPr>
          <p:grpSpPr>
            <a:xfrm>
              <a:off x="2540241" y="539995"/>
              <a:ext cx="4063478" cy="4063513"/>
              <a:chOff x="3218850" y="1285900"/>
              <a:chExt cx="2939650" cy="2939675"/>
            </a:xfrm>
          </p:grpSpPr>
          <p:sp>
            <p:nvSpPr>
              <p:cNvPr id="1039" name="Google Shape;1039;p2"/>
              <p:cNvSpPr/>
              <p:nvPr/>
            </p:nvSpPr>
            <p:spPr>
              <a:xfrm>
                <a:off x="4095250" y="1285900"/>
                <a:ext cx="1186825" cy="2939675"/>
              </a:xfrm>
              <a:custGeom>
                <a:avLst/>
                <a:gdLst/>
                <a:ahLst/>
                <a:cxnLst/>
                <a:rect l="l" t="t" r="r" b="b"/>
                <a:pathLst>
                  <a:path w="47473" h="117587" fill="none" extrusionOk="0">
                    <a:moveTo>
                      <a:pt x="47472" y="58793"/>
                    </a:moveTo>
                    <a:cubicBezTo>
                      <a:pt x="47472" y="74386"/>
                      <a:pt x="44971" y="89340"/>
                      <a:pt x="40520" y="100366"/>
                    </a:cubicBezTo>
                    <a:cubicBezTo>
                      <a:pt x="36069" y="111392"/>
                      <a:pt x="30031" y="117587"/>
                      <a:pt x="23736" y="117587"/>
                    </a:cubicBezTo>
                    <a:cubicBezTo>
                      <a:pt x="17440" y="117587"/>
                      <a:pt x="11404" y="111392"/>
                      <a:pt x="6953" y="100366"/>
                    </a:cubicBezTo>
                    <a:cubicBezTo>
                      <a:pt x="2501" y="89340"/>
                      <a:pt x="1" y="74386"/>
                      <a:pt x="1" y="58793"/>
                    </a:cubicBezTo>
                    <a:cubicBezTo>
                      <a:pt x="1" y="43201"/>
                      <a:pt x="2501" y="28246"/>
                      <a:pt x="6953" y="17221"/>
                    </a:cubicBezTo>
                    <a:cubicBezTo>
                      <a:pt x="11404" y="6195"/>
                      <a:pt x="17440" y="0"/>
                      <a:pt x="23736" y="0"/>
                    </a:cubicBezTo>
                    <a:cubicBezTo>
                      <a:pt x="30031" y="0"/>
                      <a:pt x="36069" y="6195"/>
                      <a:pt x="40520" y="17221"/>
                    </a:cubicBezTo>
                    <a:cubicBezTo>
                      <a:pt x="44971" y="28246"/>
                      <a:pt x="47472" y="43201"/>
                      <a:pt x="47472" y="58793"/>
                    </a:cubicBezTo>
                    <a:close/>
                  </a:path>
                </a:pathLst>
              </a:custGeom>
              <a:noFill/>
              <a:ln w="18275" cap="rnd" cmpd="sng">
                <a:solidFill>
                  <a:srgbClr val="F3F3F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0" name="Google Shape;1040;p2"/>
              <p:cNvSpPr/>
              <p:nvPr/>
            </p:nvSpPr>
            <p:spPr>
              <a:xfrm>
                <a:off x="3218850" y="2162325"/>
                <a:ext cx="2939650" cy="1186800"/>
              </a:xfrm>
              <a:custGeom>
                <a:avLst/>
                <a:gdLst/>
                <a:ahLst/>
                <a:cxnLst/>
                <a:rect l="l" t="t" r="r" b="b"/>
                <a:pathLst>
                  <a:path w="117586" h="47472" fill="none" extrusionOk="0">
                    <a:moveTo>
                      <a:pt x="117585" y="23736"/>
                    </a:moveTo>
                    <a:cubicBezTo>
                      <a:pt x="117585" y="30032"/>
                      <a:pt x="111391" y="36069"/>
                      <a:pt x="100366" y="40520"/>
                    </a:cubicBezTo>
                    <a:cubicBezTo>
                      <a:pt x="89339" y="44972"/>
                      <a:pt x="74386" y="47471"/>
                      <a:pt x="58792" y="47471"/>
                    </a:cubicBezTo>
                    <a:cubicBezTo>
                      <a:pt x="43200" y="47471"/>
                      <a:pt x="28245" y="44972"/>
                      <a:pt x="17220" y="40520"/>
                    </a:cubicBezTo>
                    <a:cubicBezTo>
                      <a:pt x="6193" y="36069"/>
                      <a:pt x="0" y="30032"/>
                      <a:pt x="0" y="23736"/>
                    </a:cubicBezTo>
                    <a:cubicBezTo>
                      <a:pt x="0" y="17441"/>
                      <a:pt x="6193" y="11403"/>
                      <a:pt x="17220" y="6952"/>
                    </a:cubicBezTo>
                    <a:cubicBezTo>
                      <a:pt x="28245" y="2501"/>
                      <a:pt x="43200" y="0"/>
                      <a:pt x="58792" y="0"/>
                    </a:cubicBezTo>
                    <a:cubicBezTo>
                      <a:pt x="74386" y="0"/>
                      <a:pt x="89339" y="2501"/>
                      <a:pt x="100366" y="6952"/>
                    </a:cubicBezTo>
                    <a:cubicBezTo>
                      <a:pt x="111391" y="11403"/>
                      <a:pt x="117585" y="17441"/>
                      <a:pt x="117585" y="23736"/>
                    </a:cubicBezTo>
                    <a:close/>
                  </a:path>
                </a:pathLst>
              </a:custGeom>
              <a:noFill/>
              <a:ln w="18275" cap="rnd" cmpd="sng">
                <a:solidFill>
                  <a:srgbClr val="F3F3F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1" name="Google Shape;1041;p2"/>
              <p:cNvSpPr/>
              <p:nvPr/>
            </p:nvSpPr>
            <p:spPr>
              <a:xfrm>
                <a:off x="3572225" y="1566450"/>
                <a:ext cx="2232650" cy="2378525"/>
              </a:xfrm>
              <a:custGeom>
                <a:avLst/>
                <a:gdLst/>
                <a:ahLst/>
                <a:cxnLst/>
                <a:rect l="l" t="t" r="r" b="b"/>
                <a:pathLst>
                  <a:path w="89306" h="95141" fill="none" extrusionOk="0">
                    <a:moveTo>
                      <a:pt x="84409" y="4257"/>
                    </a:moveTo>
                    <a:cubicBezTo>
                      <a:pt x="89047" y="8514"/>
                      <a:pt x="89306" y="17160"/>
                      <a:pt x="85129" y="28294"/>
                    </a:cubicBezTo>
                    <a:cubicBezTo>
                      <a:pt x="80952" y="39426"/>
                      <a:pt x="72683" y="52134"/>
                      <a:pt x="62140" y="63620"/>
                    </a:cubicBezTo>
                    <a:cubicBezTo>
                      <a:pt x="51596" y="75108"/>
                      <a:pt x="39641" y="84433"/>
                      <a:pt x="28906" y="89546"/>
                    </a:cubicBezTo>
                    <a:cubicBezTo>
                      <a:pt x="18171" y="94658"/>
                      <a:pt x="9535" y="95141"/>
                      <a:pt x="4897" y="90884"/>
                    </a:cubicBezTo>
                    <a:cubicBezTo>
                      <a:pt x="259" y="86626"/>
                      <a:pt x="0" y="77981"/>
                      <a:pt x="4177" y="66848"/>
                    </a:cubicBezTo>
                    <a:cubicBezTo>
                      <a:pt x="8354" y="55716"/>
                      <a:pt x="16623" y="43007"/>
                      <a:pt x="27168" y="31521"/>
                    </a:cubicBezTo>
                    <a:cubicBezTo>
                      <a:pt x="37711" y="20033"/>
                      <a:pt x="49665" y="10708"/>
                      <a:pt x="60400" y="5595"/>
                    </a:cubicBezTo>
                    <a:cubicBezTo>
                      <a:pt x="71136" y="481"/>
                      <a:pt x="79771" y="1"/>
                      <a:pt x="84409" y="4257"/>
                    </a:cubicBezTo>
                    <a:close/>
                  </a:path>
                </a:pathLst>
              </a:custGeom>
              <a:noFill/>
              <a:ln w="18275" cap="rnd" cmpd="sng">
                <a:solidFill>
                  <a:srgbClr val="F3F3F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2" name="Google Shape;1042;p2"/>
              <p:cNvSpPr/>
              <p:nvPr/>
            </p:nvSpPr>
            <p:spPr>
              <a:xfrm>
                <a:off x="3537975" y="1605175"/>
                <a:ext cx="2301225" cy="2301200"/>
              </a:xfrm>
              <a:custGeom>
                <a:avLst/>
                <a:gdLst/>
                <a:ahLst/>
                <a:cxnLst/>
                <a:rect l="l" t="t" r="r" b="b"/>
                <a:pathLst>
                  <a:path w="92049" h="92048" fill="none" extrusionOk="0">
                    <a:moveTo>
                      <a:pt x="62808" y="29240"/>
                    </a:moveTo>
                    <a:cubicBezTo>
                      <a:pt x="73835" y="40267"/>
                      <a:pt x="82640" y="52609"/>
                      <a:pt x="87289" y="63552"/>
                    </a:cubicBezTo>
                    <a:cubicBezTo>
                      <a:pt x="91937" y="74496"/>
                      <a:pt x="92049" y="83145"/>
                      <a:pt x="87598" y="87596"/>
                    </a:cubicBezTo>
                    <a:cubicBezTo>
                      <a:pt x="83146" y="92047"/>
                      <a:pt x="74498" y="91937"/>
                      <a:pt x="63554" y="87287"/>
                    </a:cubicBezTo>
                    <a:cubicBezTo>
                      <a:pt x="52610" y="82639"/>
                      <a:pt x="40268" y="73833"/>
                      <a:pt x="29241" y="62808"/>
                    </a:cubicBezTo>
                    <a:cubicBezTo>
                      <a:pt x="18216" y="51781"/>
                      <a:pt x="9410" y="39439"/>
                      <a:pt x="4760" y="28496"/>
                    </a:cubicBezTo>
                    <a:cubicBezTo>
                      <a:pt x="112" y="17552"/>
                      <a:pt x="1" y="8903"/>
                      <a:pt x="4453" y="4452"/>
                    </a:cubicBezTo>
                    <a:cubicBezTo>
                      <a:pt x="8904" y="1"/>
                      <a:pt x="17553" y="111"/>
                      <a:pt x="28497" y="4761"/>
                    </a:cubicBezTo>
                    <a:cubicBezTo>
                      <a:pt x="39441" y="9409"/>
                      <a:pt x="51783" y="18215"/>
                      <a:pt x="62808" y="29240"/>
                    </a:cubicBezTo>
                    <a:close/>
                  </a:path>
                </a:pathLst>
              </a:custGeom>
              <a:noFill/>
              <a:ln w="18275" cap="rnd" cmpd="sng">
                <a:solidFill>
                  <a:srgbClr val="F3F3F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43" name="Google Shape;1043;p2"/>
            <p:cNvSpPr/>
            <p:nvPr/>
          </p:nvSpPr>
          <p:spPr>
            <a:xfrm>
              <a:off x="3038111" y="1075740"/>
              <a:ext cx="150809" cy="150774"/>
            </a:xfrm>
            <a:custGeom>
              <a:avLst/>
              <a:gdLst/>
              <a:ahLst/>
              <a:cxnLst/>
              <a:rect l="l" t="t" r="r" b="b"/>
              <a:pathLst>
                <a:path w="4364" h="4363" extrusionOk="0">
                  <a:moveTo>
                    <a:pt x="2183" y="1"/>
                  </a:moveTo>
                  <a:cubicBezTo>
                    <a:pt x="977" y="1"/>
                    <a:pt x="1" y="977"/>
                    <a:pt x="1" y="2181"/>
                  </a:cubicBezTo>
                  <a:cubicBezTo>
                    <a:pt x="1" y="3386"/>
                    <a:pt x="977" y="4363"/>
                    <a:pt x="2183" y="4363"/>
                  </a:cubicBezTo>
                  <a:cubicBezTo>
                    <a:pt x="3387" y="4363"/>
                    <a:pt x="4363" y="3386"/>
                    <a:pt x="4363" y="2181"/>
                  </a:cubicBezTo>
                  <a:cubicBezTo>
                    <a:pt x="4363" y="977"/>
                    <a:pt x="3387" y="1"/>
                    <a:pt x="21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"/>
            <p:cNvSpPr/>
            <p:nvPr/>
          </p:nvSpPr>
          <p:spPr>
            <a:xfrm>
              <a:off x="4789381" y="3757437"/>
              <a:ext cx="150774" cy="150774"/>
            </a:xfrm>
            <a:custGeom>
              <a:avLst/>
              <a:gdLst/>
              <a:ahLst/>
              <a:cxnLst/>
              <a:rect l="l" t="t" r="r" b="b"/>
              <a:pathLst>
                <a:path w="4363" h="4363" extrusionOk="0">
                  <a:moveTo>
                    <a:pt x="2182" y="0"/>
                  </a:moveTo>
                  <a:cubicBezTo>
                    <a:pt x="978" y="0"/>
                    <a:pt x="0" y="977"/>
                    <a:pt x="0" y="2182"/>
                  </a:cubicBezTo>
                  <a:cubicBezTo>
                    <a:pt x="0" y="3386"/>
                    <a:pt x="978" y="4363"/>
                    <a:pt x="2182" y="4363"/>
                  </a:cubicBezTo>
                  <a:cubicBezTo>
                    <a:pt x="3386" y="4363"/>
                    <a:pt x="4362" y="3386"/>
                    <a:pt x="4362" y="2182"/>
                  </a:cubicBezTo>
                  <a:cubicBezTo>
                    <a:pt x="4362" y="977"/>
                    <a:pt x="3386" y="0"/>
                    <a:pt x="21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"/>
            <p:cNvSpPr/>
            <p:nvPr/>
          </p:nvSpPr>
          <p:spPr>
            <a:xfrm>
              <a:off x="6000380" y="1383889"/>
              <a:ext cx="150774" cy="150774"/>
            </a:xfrm>
            <a:custGeom>
              <a:avLst/>
              <a:gdLst/>
              <a:ahLst/>
              <a:cxnLst/>
              <a:rect l="l" t="t" r="r" b="b"/>
              <a:pathLst>
                <a:path w="4363" h="4363" extrusionOk="0">
                  <a:moveTo>
                    <a:pt x="2181" y="1"/>
                  </a:moveTo>
                  <a:cubicBezTo>
                    <a:pt x="978" y="1"/>
                    <a:pt x="0" y="976"/>
                    <a:pt x="0" y="2181"/>
                  </a:cubicBezTo>
                  <a:cubicBezTo>
                    <a:pt x="0" y="3385"/>
                    <a:pt x="975" y="4363"/>
                    <a:pt x="2181" y="4363"/>
                  </a:cubicBezTo>
                  <a:cubicBezTo>
                    <a:pt x="3385" y="4363"/>
                    <a:pt x="4363" y="3386"/>
                    <a:pt x="4363" y="2181"/>
                  </a:cubicBezTo>
                  <a:cubicBezTo>
                    <a:pt x="4363" y="977"/>
                    <a:pt x="3385" y="1"/>
                    <a:pt x="21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"/>
            <p:cNvSpPr/>
            <p:nvPr/>
          </p:nvSpPr>
          <p:spPr>
            <a:xfrm>
              <a:off x="4062153" y="4265017"/>
              <a:ext cx="150774" cy="150774"/>
            </a:xfrm>
            <a:custGeom>
              <a:avLst/>
              <a:gdLst/>
              <a:ahLst/>
              <a:cxnLst/>
              <a:rect l="l" t="t" r="r" b="b"/>
              <a:pathLst>
                <a:path w="4363" h="4363" extrusionOk="0">
                  <a:moveTo>
                    <a:pt x="2182" y="1"/>
                  </a:moveTo>
                  <a:cubicBezTo>
                    <a:pt x="977" y="1"/>
                    <a:pt x="0" y="977"/>
                    <a:pt x="0" y="2181"/>
                  </a:cubicBezTo>
                  <a:cubicBezTo>
                    <a:pt x="0" y="3386"/>
                    <a:pt x="977" y="4363"/>
                    <a:pt x="2182" y="4363"/>
                  </a:cubicBezTo>
                  <a:cubicBezTo>
                    <a:pt x="3386" y="4363"/>
                    <a:pt x="4363" y="3386"/>
                    <a:pt x="4363" y="2181"/>
                  </a:cubicBezTo>
                  <a:cubicBezTo>
                    <a:pt x="4363" y="977"/>
                    <a:pt x="3386" y="1"/>
                    <a:pt x="21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"/>
            <p:cNvSpPr/>
            <p:nvPr/>
          </p:nvSpPr>
          <p:spPr>
            <a:xfrm>
              <a:off x="4210198" y="1239957"/>
              <a:ext cx="150774" cy="150809"/>
            </a:xfrm>
            <a:custGeom>
              <a:avLst/>
              <a:gdLst/>
              <a:ahLst/>
              <a:cxnLst/>
              <a:rect l="l" t="t" r="r" b="b"/>
              <a:pathLst>
                <a:path w="4363" h="4364" extrusionOk="0">
                  <a:moveTo>
                    <a:pt x="2180" y="1"/>
                  </a:moveTo>
                  <a:cubicBezTo>
                    <a:pt x="977" y="1"/>
                    <a:pt x="0" y="977"/>
                    <a:pt x="0" y="2181"/>
                  </a:cubicBezTo>
                  <a:cubicBezTo>
                    <a:pt x="0" y="3387"/>
                    <a:pt x="977" y="4363"/>
                    <a:pt x="2180" y="4363"/>
                  </a:cubicBezTo>
                  <a:cubicBezTo>
                    <a:pt x="3386" y="4363"/>
                    <a:pt x="4362" y="3387"/>
                    <a:pt x="4362" y="2181"/>
                  </a:cubicBezTo>
                  <a:cubicBezTo>
                    <a:pt x="4362" y="977"/>
                    <a:pt x="3386" y="1"/>
                    <a:pt x="2180" y="1"/>
                  </a:cubicBezTo>
                  <a:close/>
                </a:path>
              </a:pathLst>
            </a:custGeom>
            <a:solidFill>
              <a:srgbClr val="1E83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2"/>
            <p:cNvSpPr/>
            <p:nvPr/>
          </p:nvSpPr>
          <p:spPr>
            <a:xfrm>
              <a:off x="4712215" y="540064"/>
              <a:ext cx="154403" cy="150774"/>
            </a:xfrm>
            <a:custGeom>
              <a:avLst/>
              <a:gdLst/>
              <a:ahLst/>
              <a:cxnLst/>
              <a:rect l="l" t="t" r="r" b="b"/>
              <a:pathLst>
                <a:path w="4468" h="4363" extrusionOk="0">
                  <a:moveTo>
                    <a:pt x="2233" y="1"/>
                  </a:moveTo>
                  <a:cubicBezTo>
                    <a:pt x="1073" y="1"/>
                    <a:pt x="109" y="913"/>
                    <a:pt x="54" y="2084"/>
                  </a:cubicBezTo>
                  <a:cubicBezTo>
                    <a:pt x="0" y="3288"/>
                    <a:pt x="933" y="4306"/>
                    <a:pt x="2137" y="4360"/>
                  </a:cubicBezTo>
                  <a:cubicBezTo>
                    <a:pt x="2171" y="4362"/>
                    <a:pt x="2205" y="4363"/>
                    <a:pt x="2239" y="4363"/>
                  </a:cubicBezTo>
                  <a:cubicBezTo>
                    <a:pt x="3396" y="4363"/>
                    <a:pt x="4361" y="3449"/>
                    <a:pt x="4413" y="2280"/>
                  </a:cubicBezTo>
                  <a:cubicBezTo>
                    <a:pt x="4468" y="1076"/>
                    <a:pt x="3535" y="56"/>
                    <a:pt x="2333" y="3"/>
                  </a:cubicBezTo>
                  <a:cubicBezTo>
                    <a:pt x="2299" y="1"/>
                    <a:pt x="2266" y="1"/>
                    <a:pt x="22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"/>
            <p:cNvSpPr/>
            <p:nvPr/>
          </p:nvSpPr>
          <p:spPr>
            <a:xfrm>
              <a:off x="6035594" y="3662680"/>
              <a:ext cx="154403" cy="150774"/>
            </a:xfrm>
            <a:custGeom>
              <a:avLst/>
              <a:gdLst/>
              <a:ahLst/>
              <a:cxnLst/>
              <a:rect l="l" t="t" r="r" b="b"/>
              <a:pathLst>
                <a:path w="4468" h="4363" extrusionOk="0">
                  <a:moveTo>
                    <a:pt x="2230" y="1"/>
                  </a:moveTo>
                  <a:cubicBezTo>
                    <a:pt x="1071" y="1"/>
                    <a:pt x="108" y="914"/>
                    <a:pt x="54" y="2084"/>
                  </a:cubicBezTo>
                  <a:cubicBezTo>
                    <a:pt x="0" y="3288"/>
                    <a:pt x="933" y="4306"/>
                    <a:pt x="2137" y="4361"/>
                  </a:cubicBezTo>
                  <a:cubicBezTo>
                    <a:pt x="2170" y="4362"/>
                    <a:pt x="2203" y="4363"/>
                    <a:pt x="2236" y="4363"/>
                  </a:cubicBezTo>
                  <a:cubicBezTo>
                    <a:pt x="3395" y="4363"/>
                    <a:pt x="4361" y="3449"/>
                    <a:pt x="4413" y="2280"/>
                  </a:cubicBezTo>
                  <a:cubicBezTo>
                    <a:pt x="4468" y="1076"/>
                    <a:pt x="3535" y="57"/>
                    <a:pt x="2333" y="3"/>
                  </a:cubicBezTo>
                  <a:cubicBezTo>
                    <a:pt x="2298" y="1"/>
                    <a:pt x="2264" y="1"/>
                    <a:pt x="2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2"/>
            <p:cNvSpPr/>
            <p:nvPr/>
          </p:nvSpPr>
          <p:spPr>
            <a:xfrm>
              <a:off x="3020487" y="3836331"/>
              <a:ext cx="154403" cy="150809"/>
            </a:xfrm>
            <a:custGeom>
              <a:avLst/>
              <a:gdLst/>
              <a:ahLst/>
              <a:cxnLst/>
              <a:rect l="l" t="t" r="r" b="b"/>
              <a:pathLst>
                <a:path w="4468" h="4364" extrusionOk="0">
                  <a:moveTo>
                    <a:pt x="2230" y="1"/>
                  </a:moveTo>
                  <a:cubicBezTo>
                    <a:pt x="1071" y="1"/>
                    <a:pt x="109" y="914"/>
                    <a:pt x="56" y="2084"/>
                  </a:cubicBezTo>
                  <a:cubicBezTo>
                    <a:pt x="0" y="3288"/>
                    <a:pt x="933" y="4307"/>
                    <a:pt x="2137" y="4361"/>
                  </a:cubicBezTo>
                  <a:cubicBezTo>
                    <a:pt x="2170" y="4362"/>
                    <a:pt x="2204" y="4363"/>
                    <a:pt x="2237" y="4363"/>
                  </a:cubicBezTo>
                  <a:cubicBezTo>
                    <a:pt x="3397" y="4363"/>
                    <a:pt x="4361" y="3450"/>
                    <a:pt x="4413" y="2280"/>
                  </a:cubicBezTo>
                  <a:cubicBezTo>
                    <a:pt x="4468" y="1074"/>
                    <a:pt x="3537" y="56"/>
                    <a:pt x="2333" y="3"/>
                  </a:cubicBezTo>
                  <a:cubicBezTo>
                    <a:pt x="2298" y="2"/>
                    <a:pt x="2264" y="1"/>
                    <a:pt x="2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1" name="Google Shape;1051;p2"/>
          <p:cNvSpPr txBox="1">
            <a:spLocks noGrp="1"/>
          </p:cNvSpPr>
          <p:nvPr>
            <p:ph type="ctrTitle"/>
          </p:nvPr>
        </p:nvSpPr>
        <p:spPr>
          <a:xfrm>
            <a:off x="339125" y="1902300"/>
            <a:ext cx="8470500" cy="1255800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32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52" name="Google Shape;1052;p2"/>
          <p:cNvSpPr txBox="1">
            <a:spLocks noGrp="1"/>
          </p:cNvSpPr>
          <p:nvPr>
            <p:ph type="subTitle" idx="1"/>
          </p:nvPr>
        </p:nvSpPr>
        <p:spPr>
          <a:xfrm>
            <a:off x="2471850" y="3158100"/>
            <a:ext cx="4200300" cy="409500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lt1"/>
        </a:solidFill>
        <a:effectLst/>
      </p:bgPr>
    </p:bg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0" name="Google Shape;2100;p4"/>
          <p:cNvGrpSpPr/>
          <p:nvPr/>
        </p:nvGrpSpPr>
        <p:grpSpPr>
          <a:xfrm>
            <a:off x="70051" y="76201"/>
            <a:ext cx="640525" cy="646075"/>
            <a:chOff x="2781975" y="3951500"/>
            <a:chExt cx="640525" cy="646075"/>
          </a:xfrm>
        </p:grpSpPr>
        <p:sp>
          <p:nvSpPr>
            <p:cNvPr id="2101" name="Google Shape;2101;p4"/>
            <p:cNvSpPr/>
            <p:nvPr/>
          </p:nvSpPr>
          <p:spPr>
            <a:xfrm>
              <a:off x="317232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6" y="641"/>
                    <a:pt x="641" y="496"/>
                    <a:pt x="641" y="320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4"/>
            <p:cNvSpPr/>
            <p:nvPr/>
          </p:nvSpPr>
          <p:spPr>
            <a:xfrm>
              <a:off x="317232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4"/>
            <p:cNvSpPr/>
            <p:nvPr/>
          </p:nvSpPr>
          <p:spPr>
            <a:xfrm>
              <a:off x="3133250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4"/>
            <p:cNvSpPr/>
            <p:nvPr/>
          </p:nvSpPr>
          <p:spPr>
            <a:xfrm>
              <a:off x="317232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4"/>
            <p:cNvSpPr/>
            <p:nvPr/>
          </p:nvSpPr>
          <p:spPr>
            <a:xfrm>
              <a:off x="317232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4"/>
            <p:cNvSpPr/>
            <p:nvPr/>
          </p:nvSpPr>
          <p:spPr>
            <a:xfrm>
              <a:off x="317232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5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7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4"/>
            <p:cNvSpPr/>
            <p:nvPr/>
          </p:nvSpPr>
          <p:spPr>
            <a:xfrm>
              <a:off x="317232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4"/>
            <p:cNvSpPr/>
            <p:nvPr/>
          </p:nvSpPr>
          <p:spPr>
            <a:xfrm>
              <a:off x="317232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1"/>
                  </a:cubicBezTo>
                  <a:cubicBezTo>
                    <a:pt x="0" y="497"/>
                    <a:pt x="143" y="641"/>
                    <a:pt x="320" y="641"/>
                  </a:cubicBezTo>
                  <a:cubicBezTo>
                    <a:pt x="496" y="641"/>
                    <a:pt x="641" y="497"/>
                    <a:pt x="641" y="321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4"/>
            <p:cNvSpPr/>
            <p:nvPr/>
          </p:nvSpPr>
          <p:spPr>
            <a:xfrm>
              <a:off x="3172025" y="4045375"/>
              <a:ext cx="16325" cy="16000"/>
            </a:xfrm>
            <a:custGeom>
              <a:avLst/>
              <a:gdLst/>
              <a:ahLst/>
              <a:cxnLst/>
              <a:rect l="l" t="t" r="r" b="b"/>
              <a:pathLst>
                <a:path w="653" h="640" extrusionOk="0">
                  <a:moveTo>
                    <a:pt x="326" y="0"/>
                  </a:moveTo>
                  <a:cubicBezTo>
                    <a:pt x="322" y="0"/>
                    <a:pt x="319" y="1"/>
                    <a:pt x="315" y="1"/>
                  </a:cubicBezTo>
                  <a:cubicBezTo>
                    <a:pt x="139" y="7"/>
                    <a:pt x="0" y="154"/>
                    <a:pt x="6" y="331"/>
                  </a:cubicBezTo>
                  <a:cubicBezTo>
                    <a:pt x="12" y="503"/>
                    <a:pt x="154" y="640"/>
                    <a:pt x="325" y="640"/>
                  </a:cubicBezTo>
                  <a:cubicBezTo>
                    <a:pt x="329" y="640"/>
                    <a:pt x="332" y="640"/>
                    <a:pt x="336" y="640"/>
                  </a:cubicBezTo>
                  <a:cubicBezTo>
                    <a:pt x="514" y="635"/>
                    <a:pt x="653" y="486"/>
                    <a:pt x="646" y="310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4"/>
            <p:cNvSpPr/>
            <p:nvPr/>
          </p:nvSpPr>
          <p:spPr>
            <a:xfrm>
              <a:off x="3172025" y="4011325"/>
              <a:ext cx="16325" cy="16050"/>
            </a:xfrm>
            <a:custGeom>
              <a:avLst/>
              <a:gdLst/>
              <a:ahLst/>
              <a:cxnLst/>
              <a:rect l="l" t="t" r="r" b="b"/>
              <a:pathLst>
                <a:path w="653" h="642" extrusionOk="0">
                  <a:moveTo>
                    <a:pt x="326" y="0"/>
                  </a:moveTo>
                  <a:cubicBezTo>
                    <a:pt x="322" y="0"/>
                    <a:pt x="319" y="0"/>
                    <a:pt x="315" y="1"/>
                  </a:cubicBezTo>
                  <a:cubicBezTo>
                    <a:pt x="139" y="7"/>
                    <a:pt x="0" y="154"/>
                    <a:pt x="6" y="331"/>
                  </a:cubicBezTo>
                  <a:cubicBezTo>
                    <a:pt x="12" y="505"/>
                    <a:pt x="154" y="641"/>
                    <a:pt x="325" y="641"/>
                  </a:cubicBezTo>
                  <a:cubicBezTo>
                    <a:pt x="329" y="641"/>
                    <a:pt x="332" y="641"/>
                    <a:pt x="336" y="641"/>
                  </a:cubicBezTo>
                  <a:cubicBezTo>
                    <a:pt x="514" y="635"/>
                    <a:pt x="653" y="487"/>
                    <a:pt x="646" y="309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4"/>
            <p:cNvSpPr/>
            <p:nvPr/>
          </p:nvSpPr>
          <p:spPr>
            <a:xfrm>
              <a:off x="3172025" y="3977350"/>
              <a:ext cx="16325" cy="16000"/>
            </a:xfrm>
            <a:custGeom>
              <a:avLst/>
              <a:gdLst/>
              <a:ahLst/>
              <a:cxnLst/>
              <a:rect l="l" t="t" r="r" b="b"/>
              <a:pathLst>
                <a:path w="653" h="640" extrusionOk="0">
                  <a:moveTo>
                    <a:pt x="326" y="0"/>
                  </a:moveTo>
                  <a:cubicBezTo>
                    <a:pt x="322" y="0"/>
                    <a:pt x="319" y="0"/>
                    <a:pt x="315" y="0"/>
                  </a:cubicBezTo>
                  <a:cubicBezTo>
                    <a:pt x="139" y="5"/>
                    <a:pt x="0" y="154"/>
                    <a:pt x="6" y="330"/>
                  </a:cubicBezTo>
                  <a:cubicBezTo>
                    <a:pt x="12" y="503"/>
                    <a:pt x="154" y="639"/>
                    <a:pt x="325" y="639"/>
                  </a:cubicBezTo>
                  <a:cubicBezTo>
                    <a:pt x="329" y="639"/>
                    <a:pt x="332" y="639"/>
                    <a:pt x="336" y="639"/>
                  </a:cubicBezTo>
                  <a:cubicBezTo>
                    <a:pt x="514" y="633"/>
                    <a:pt x="653" y="486"/>
                    <a:pt x="646" y="309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4"/>
            <p:cNvSpPr/>
            <p:nvPr/>
          </p:nvSpPr>
          <p:spPr>
            <a:xfrm>
              <a:off x="3133250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4"/>
            <p:cNvSpPr/>
            <p:nvPr/>
          </p:nvSpPr>
          <p:spPr>
            <a:xfrm>
              <a:off x="3172025" y="4113375"/>
              <a:ext cx="16325" cy="16000"/>
            </a:xfrm>
            <a:custGeom>
              <a:avLst/>
              <a:gdLst/>
              <a:ahLst/>
              <a:cxnLst/>
              <a:rect l="l" t="t" r="r" b="b"/>
              <a:pathLst>
                <a:path w="653" h="640" extrusionOk="0">
                  <a:moveTo>
                    <a:pt x="326" y="0"/>
                  </a:moveTo>
                  <a:cubicBezTo>
                    <a:pt x="322" y="0"/>
                    <a:pt x="319" y="0"/>
                    <a:pt x="315" y="0"/>
                  </a:cubicBezTo>
                  <a:cubicBezTo>
                    <a:pt x="139" y="6"/>
                    <a:pt x="0" y="154"/>
                    <a:pt x="6" y="330"/>
                  </a:cubicBezTo>
                  <a:cubicBezTo>
                    <a:pt x="12" y="503"/>
                    <a:pt x="154" y="639"/>
                    <a:pt x="325" y="639"/>
                  </a:cubicBezTo>
                  <a:cubicBezTo>
                    <a:pt x="329" y="639"/>
                    <a:pt x="332" y="639"/>
                    <a:pt x="336" y="639"/>
                  </a:cubicBezTo>
                  <a:cubicBezTo>
                    <a:pt x="514" y="633"/>
                    <a:pt x="653" y="486"/>
                    <a:pt x="646" y="309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4"/>
            <p:cNvSpPr/>
            <p:nvPr/>
          </p:nvSpPr>
          <p:spPr>
            <a:xfrm>
              <a:off x="3172025" y="4079350"/>
              <a:ext cx="16325" cy="16050"/>
            </a:xfrm>
            <a:custGeom>
              <a:avLst/>
              <a:gdLst/>
              <a:ahLst/>
              <a:cxnLst/>
              <a:rect l="l" t="t" r="r" b="b"/>
              <a:pathLst>
                <a:path w="653" h="642" extrusionOk="0">
                  <a:moveTo>
                    <a:pt x="326" y="1"/>
                  </a:moveTo>
                  <a:cubicBezTo>
                    <a:pt x="322" y="1"/>
                    <a:pt x="319" y="1"/>
                    <a:pt x="315" y="1"/>
                  </a:cubicBezTo>
                  <a:cubicBezTo>
                    <a:pt x="139" y="7"/>
                    <a:pt x="0" y="154"/>
                    <a:pt x="6" y="332"/>
                  </a:cubicBezTo>
                  <a:cubicBezTo>
                    <a:pt x="12" y="505"/>
                    <a:pt x="154" y="641"/>
                    <a:pt x="325" y="641"/>
                  </a:cubicBezTo>
                  <a:cubicBezTo>
                    <a:pt x="329" y="641"/>
                    <a:pt x="332" y="641"/>
                    <a:pt x="336" y="641"/>
                  </a:cubicBezTo>
                  <a:cubicBezTo>
                    <a:pt x="514" y="635"/>
                    <a:pt x="653" y="487"/>
                    <a:pt x="646" y="310"/>
                  </a:cubicBezTo>
                  <a:cubicBezTo>
                    <a:pt x="641" y="137"/>
                    <a:pt x="499" y="1"/>
                    <a:pt x="32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4"/>
            <p:cNvSpPr/>
            <p:nvPr/>
          </p:nvSpPr>
          <p:spPr>
            <a:xfrm>
              <a:off x="317232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6" y="640"/>
                    <a:pt x="641" y="497"/>
                    <a:pt x="641" y="319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4"/>
            <p:cNvSpPr/>
            <p:nvPr/>
          </p:nvSpPr>
          <p:spPr>
            <a:xfrm>
              <a:off x="317232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4"/>
            <p:cNvSpPr/>
            <p:nvPr/>
          </p:nvSpPr>
          <p:spPr>
            <a:xfrm>
              <a:off x="317232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4"/>
            <p:cNvSpPr/>
            <p:nvPr/>
          </p:nvSpPr>
          <p:spPr>
            <a:xfrm>
              <a:off x="321130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4"/>
            <p:cNvSpPr/>
            <p:nvPr/>
          </p:nvSpPr>
          <p:spPr>
            <a:xfrm>
              <a:off x="321130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4"/>
            <p:cNvSpPr/>
            <p:nvPr/>
          </p:nvSpPr>
          <p:spPr>
            <a:xfrm>
              <a:off x="321130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4"/>
            <p:cNvSpPr/>
            <p:nvPr/>
          </p:nvSpPr>
          <p:spPr>
            <a:xfrm>
              <a:off x="321130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4"/>
            <p:cNvSpPr/>
            <p:nvPr/>
          </p:nvSpPr>
          <p:spPr>
            <a:xfrm>
              <a:off x="321130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4"/>
            <p:cNvSpPr/>
            <p:nvPr/>
          </p:nvSpPr>
          <p:spPr>
            <a:xfrm>
              <a:off x="3172325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4"/>
            <p:cNvSpPr/>
            <p:nvPr/>
          </p:nvSpPr>
          <p:spPr>
            <a:xfrm>
              <a:off x="321130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4"/>
            <p:cNvSpPr/>
            <p:nvPr/>
          </p:nvSpPr>
          <p:spPr>
            <a:xfrm>
              <a:off x="321130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4"/>
            <p:cNvSpPr/>
            <p:nvPr/>
          </p:nvSpPr>
          <p:spPr>
            <a:xfrm>
              <a:off x="3172325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4"/>
            <p:cNvSpPr/>
            <p:nvPr/>
          </p:nvSpPr>
          <p:spPr>
            <a:xfrm>
              <a:off x="321130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4"/>
            <p:cNvSpPr/>
            <p:nvPr/>
          </p:nvSpPr>
          <p:spPr>
            <a:xfrm>
              <a:off x="3211300" y="3977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4"/>
            <p:cNvSpPr/>
            <p:nvPr/>
          </p:nvSpPr>
          <p:spPr>
            <a:xfrm>
              <a:off x="3172325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6" y="640"/>
                    <a:pt x="641" y="497"/>
                    <a:pt x="641" y="319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4"/>
            <p:cNvSpPr/>
            <p:nvPr/>
          </p:nvSpPr>
          <p:spPr>
            <a:xfrm>
              <a:off x="321130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6" y="641"/>
                    <a:pt x="641" y="496"/>
                    <a:pt x="641" y="320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4"/>
            <p:cNvSpPr/>
            <p:nvPr/>
          </p:nvSpPr>
          <p:spPr>
            <a:xfrm>
              <a:off x="3211300" y="404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4"/>
            <p:cNvSpPr/>
            <p:nvPr/>
          </p:nvSpPr>
          <p:spPr>
            <a:xfrm>
              <a:off x="3211300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4"/>
            <p:cNvSpPr/>
            <p:nvPr/>
          </p:nvSpPr>
          <p:spPr>
            <a:xfrm>
              <a:off x="3133250" y="401147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4"/>
            <p:cNvSpPr/>
            <p:nvPr/>
          </p:nvSpPr>
          <p:spPr>
            <a:xfrm>
              <a:off x="309422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4"/>
            <p:cNvSpPr/>
            <p:nvPr/>
          </p:nvSpPr>
          <p:spPr>
            <a:xfrm>
              <a:off x="309422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4"/>
            <p:cNvSpPr/>
            <p:nvPr/>
          </p:nvSpPr>
          <p:spPr>
            <a:xfrm>
              <a:off x="309422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4"/>
            <p:cNvSpPr/>
            <p:nvPr/>
          </p:nvSpPr>
          <p:spPr>
            <a:xfrm>
              <a:off x="309422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4"/>
            <p:cNvSpPr/>
            <p:nvPr/>
          </p:nvSpPr>
          <p:spPr>
            <a:xfrm>
              <a:off x="309422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4"/>
            <p:cNvSpPr/>
            <p:nvPr/>
          </p:nvSpPr>
          <p:spPr>
            <a:xfrm>
              <a:off x="3094225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4"/>
            <p:cNvSpPr/>
            <p:nvPr/>
          </p:nvSpPr>
          <p:spPr>
            <a:xfrm>
              <a:off x="3094225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1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4"/>
            <p:cNvSpPr/>
            <p:nvPr/>
          </p:nvSpPr>
          <p:spPr>
            <a:xfrm>
              <a:off x="3094225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4"/>
            <p:cNvSpPr/>
            <p:nvPr/>
          </p:nvSpPr>
          <p:spPr>
            <a:xfrm>
              <a:off x="3133400" y="3952975"/>
              <a:ext cx="15125" cy="6550"/>
            </a:xfrm>
            <a:custGeom>
              <a:avLst/>
              <a:gdLst/>
              <a:ahLst/>
              <a:cxnLst/>
              <a:rect l="l" t="t" r="r" b="b"/>
              <a:pathLst>
                <a:path w="605" h="262" extrusionOk="0">
                  <a:moveTo>
                    <a:pt x="1" y="1"/>
                  </a:moveTo>
                  <a:lnTo>
                    <a:pt x="1" y="1"/>
                  </a:lnTo>
                  <a:cubicBezTo>
                    <a:pt x="29" y="151"/>
                    <a:pt x="159" y="261"/>
                    <a:pt x="316" y="261"/>
                  </a:cubicBezTo>
                  <a:cubicBezTo>
                    <a:pt x="445" y="261"/>
                    <a:pt x="557" y="184"/>
                    <a:pt x="605" y="73"/>
                  </a:cubicBezTo>
                  <a:cubicBezTo>
                    <a:pt x="406" y="46"/>
                    <a:pt x="204" y="20"/>
                    <a:pt x="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4"/>
            <p:cNvSpPr/>
            <p:nvPr/>
          </p:nvSpPr>
          <p:spPr>
            <a:xfrm>
              <a:off x="3094125" y="4113475"/>
              <a:ext cx="16175" cy="16050"/>
            </a:xfrm>
            <a:custGeom>
              <a:avLst/>
              <a:gdLst/>
              <a:ahLst/>
              <a:cxnLst/>
              <a:rect l="l" t="t" r="r" b="b"/>
              <a:pathLst>
                <a:path w="647" h="642" extrusionOk="0">
                  <a:moveTo>
                    <a:pt x="324" y="1"/>
                  </a:moveTo>
                  <a:cubicBezTo>
                    <a:pt x="322" y="1"/>
                    <a:pt x="320" y="1"/>
                    <a:pt x="318" y="1"/>
                  </a:cubicBezTo>
                  <a:cubicBezTo>
                    <a:pt x="140" y="4"/>
                    <a:pt x="0" y="150"/>
                    <a:pt x="3" y="328"/>
                  </a:cubicBezTo>
                  <a:cubicBezTo>
                    <a:pt x="8" y="502"/>
                    <a:pt x="151" y="641"/>
                    <a:pt x="324" y="641"/>
                  </a:cubicBezTo>
                  <a:cubicBezTo>
                    <a:pt x="326" y="641"/>
                    <a:pt x="328" y="641"/>
                    <a:pt x="330" y="641"/>
                  </a:cubicBezTo>
                  <a:cubicBezTo>
                    <a:pt x="506" y="638"/>
                    <a:pt x="646" y="492"/>
                    <a:pt x="643" y="314"/>
                  </a:cubicBezTo>
                  <a:cubicBezTo>
                    <a:pt x="640" y="140"/>
                    <a:pt x="497" y="1"/>
                    <a:pt x="32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4"/>
            <p:cNvSpPr/>
            <p:nvPr/>
          </p:nvSpPr>
          <p:spPr>
            <a:xfrm>
              <a:off x="3094125" y="4079500"/>
              <a:ext cx="16175" cy="16000"/>
            </a:xfrm>
            <a:custGeom>
              <a:avLst/>
              <a:gdLst/>
              <a:ahLst/>
              <a:cxnLst/>
              <a:rect l="l" t="t" r="r" b="b"/>
              <a:pathLst>
                <a:path w="647" h="640" extrusionOk="0">
                  <a:moveTo>
                    <a:pt x="326" y="1"/>
                  </a:moveTo>
                  <a:cubicBezTo>
                    <a:pt x="323" y="1"/>
                    <a:pt x="321" y="1"/>
                    <a:pt x="318" y="1"/>
                  </a:cubicBezTo>
                  <a:cubicBezTo>
                    <a:pt x="140" y="4"/>
                    <a:pt x="0" y="150"/>
                    <a:pt x="3" y="326"/>
                  </a:cubicBezTo>
                  <a:cubicBezTo>
                    <a:pt x="7" y="500"/>
                    <a:pt x="149" y="640"/>
                    <a:pt x="322" y="640"/>
                  </a:cubicBezTo>
                  <a:cubicBezTo>
                    <a:pt x="325" y="640"/>
                    <a:pt x="327" y="640"/>
                    <a:pt x="330" y="640"/>
                  </a:cubicBezTo>
                  <a:cubicBezTo>
                    <a:pt x="506" y="637"/>
                    <a:pt x="646" y="490"/>
                    <a:pt x="643" y="314"/>
                  </a:cubicBezTo>
                  <a:cubicBezTo>
                    <a:pt x="640" y="141"/>
                    <a:pt x="499" y="1"/>
                    <a:pt x="32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4"/>
            <p:cNvSpPr/>
            <p:nvPr/>
          </p:nvSpPr>
          <p:spPr>
            <a:xfrm>
              <a:off x="309422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1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4"/>
            <p:cNvSpPr/>
            <p:nvPr/>
          </p:nvSpPr>
          <p:spPr>
            <a:xfrm>
              <a:off x="309422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4"/>
            <p:cNvSpPr/>
            <p:nvPr/>
          </p:nvSpPr>
          <p:spPr>
            <a:xfrm>
              <a:off x="309422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4"/>
            <p:cNvSpPr/>
            <p:nvPr/>
          </p:nvSpPr>
          <p:spPr>
            <a:xfrm>
              <a:off x="3133250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4"/>
            <p:cNvSpPr/>
            <p:nvPr/>
          </p:nvSpPr>
          <p:spPr>
            <a:xfrm>
              <a:off x="309422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1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4"/>
            <p:cNvSpPr/>
            <p:nvPr/>
          </p:nvSpPr>
          <p:spPr>
            <a:xfrm>
              <a:off x="309422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1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4"/>
            <p:cNvSpPr/>
            <p:nvPr/>
          </p:nvSpPr>
          <p:spPr>
            <a:xfrm>
              <a:off x="313325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4"/>
            <p:cNvSpPr/>
            <p:nvPr/>
          </p:nvSpPr>
          <p:spPr>
            <a:xfrm>
              <a:off x="313325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4"/>
            <p:cNvSpPr/>
            <p:nvPr/>
          </p:nvSpPr>
          <p:spPr>
            <a:xfrm>
              <a:off x="313325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4"/>
            <p:cNvSpPr/>
            <p:nvPr/>
          </p:nvSpPr>
          <p:spPr>
            <a:xfrm>
              <a:off x="313325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4"/>
            <p:cNvSpPr/>
            <p:nvPr/>
          </p:nvSpPr>
          <p:spPr>
            <a:xfrm>
              <a:off x="3133250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4"/>
            <p:cNvSpPr/>
            <p:nvPr/>
          </p:nvSpPr>
          <p:spPr>
            <a:xfrm>
              <a:off x="313325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4"/>
            <p:cNvSpPr/>
            <p:nvPr/>
          </p:nvSpPr>
          <p:spPr>
            <a:xfrm>
              <a:off x="313325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4"/>
            <p:cNvSpPr/>
            <p:nvPr/>
          </p:nvSpPr>
          <p:spPr>
            <a:xfrm>
              <a:off x="3133250" y="404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4"/>
            <p:cNvSpPr/>
            <p:nvPr/>
          </p:nvSpPr>
          <p:spPr>
            <a:xfrm>
              <a:off x="3133250" y="3977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4"/>
            <p:cNvSpPr/>
            <p:nvPr/>
          </p:nvSpPr>
          <p:spPr>
            <a:xfrm>
              <a:off x="3133250" y="407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4"/>
            <p:cNvSpPr/>
            <p:nvPr/>
          </p:nvSpPr>
          <p:spPr>
            <a:xfrm>
              <a:off x="321130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4"/>
            <p:cNvSpPr/>
            <p:nvPr/>
          </p:nvSpPr>
          <p:spPr>
            <a:xfrm>
              <a:off x="313325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4"/>
            <p:cNvSpPr/>
            <p:nvPr/>
          </p:nvSpPr>
          <p:spPr>
            <a:xfrm>
              <a:off x="3133250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4"/>
            <p:cNvSpPr/>
            <p:nvPr/>
          </p:nvSpPr>
          <p:spPr>
            <a:xfrm>
              <a:off x="313325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4"/>
            <p:cNvSpPr/>
            <p:nvPr/>
          </p:nvSpPr>
          <p:spPr>
            <a:xfrm>
              <a:off x="313325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4"/>
            <p:cNvSpPr/>
            <p:nvPr/>
          </p:nvSpPr>
          <p:spPr>
            <a:xfrm>
              <a:off x="336745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4"/>
            <p:cNvSpPr/>
            <p:nvPr/>
          </p:nvSpPr>
          <p:spPr>
            <a:xfrm>
              <a:off x="3328375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4"/>
            <p:cNvSpPr/>
            <p:nvPr/>
          </p:nvSpPr>
          <p:spPr>
            <a:xfrm>
              <a:off x="332837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4"/>
            <p:cNvSpPr/>
            <p:nvPr/>
          </p:nvSpPr>
          <p:spPr>
            <a:xfrm>
              <a:off x="332837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4"/>
            <p:cNvSpPr/>
            <p:nvPr/>
          </p:nvSpPr>
          <p:spPr>
            <a:xfrm>
              <a:off x="3328375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4"/>
            <p:cNvSpPr/>
            <p:nvPr/>
          </p:nvSpPr>
          <p:spPr>
            <a:xfrm>
              <a:off x="3328375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4"/>
            <p:cNvSpPr/>
            <p:nvPr/>
          </p:nvSpPr>
          <p:spPr>
            <a:xfrm>
              <a:off x="3328375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4"/>
            <p:cNvSpPr/>
            <p:nvPr/>
          </p:nvSpPr>
          <p:spPr>
            <a:xfrm>
              <a:off x="3328375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4"/>
            <p:cNvSpPr/>
            <p:nvPr/>
          </p:nvSpPr>
          <p:spPr>
            <a:xfrm>
              <a:off x="3328375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4"/>
            <p:cNvSpPr/>
            <p:nvPr/>
          </p:nvSpPr>
          <p:spPr>
            <a:xfrm>
              <a:off x="328935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4"/>
            <p:cNvSpPr/>
            <p:nvPr/>
          </p:nvSpPr>
          <p:spPr>
            <a:xfrm>
              <a:off x="328935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4"/>
            <p:cNvSpPr/>
            <p:nvPr/>
          </p:nvSpPr>
          <p:spPr>
            <a:xfrm>
              <a:off x="328935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4"/>
            <p:cNvSpPr/>
            <p:nvPr/>
          </p:nvSpPr>
          <p:spPr>
            <a:xfrm>
              <a:off x="328935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4"/>
            <p:cNvSpPr/>
            <p:nvPr/>
          </p:nvSpPr>
          <p:spPr>
            <a:xfrm>
              <a:off x="328935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4"/>
            <p:cNvSpPr/>
            <p:nvPr/>
          </p:nvSpPr>
          <p:spPr>
            <a:xfrm>
              <a:off x="3328375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4"/>
            <p:cNvSpPr/>
            <p:nvPr/>
          </p:nvSpPr>
          <p:spPr>
            <a:xfrm>
              <a:off x="3328375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4"/>
            <p:cNvSpPr/>
            <p:nvPr/>
          </p:nvSpPr>
          <p:spPr>
            <a:xfrm>
              <a:off x="3328375" y="4047150"/>
              <a:ext cx="14125" cy="14425"/>
            </a:xfrm>
            <a:custGeom>
              <a:avLst/>
              <a:gdLst/>
              <a:ahLst/>
              <a:cxnLst/>
              <a:rect l="l" t="t" r="r" b="b"/>
              <a:pathLst>
                <a:path w="565" h="577" extrusionOk="0">
                  <a:moveTo>
                    <a:pt x="129" y="0"/>
                  </a:moveTo>
                  <a:cubicBezTo>
                    <a:pt x="52" y="58"/>
                    <a:pt x="1" y="151"/>
                    <a:pt x="1" y="257"/>
                  </a:cubicBezTo>
                  <a:cubicBezTo>
                    <a:pt x="1" y="433"/>
                    <a:pt x="144" y="576"/>
                    <a:pt x="322" y="576"/>
                  </a:cubicBezTo>
                  <a:cubicBezTo>
                    <a:pt x="420" y="576"/>
                    <a:pt x="506" y="531"/>
                    <a:pt x="564" y="462"/>
                  </a:cubicBezTo>
                  <a:cubicBezTo>
                    <a:pt x="423" y="305"/>
                    <a:pt x="278" y="151"/>
                    <a:pt x="12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4"/>
            <p:cNvSpPr/>
            <p:nvPr/>
          </p:nvSpPr>
          <p:spPr>
            <a:xfrm>
              <a:off x="3328375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4"/>
            <p:cNvSpPr/>
            <p:nvPr/>
          </p:nvSpPr>
          <p:spPr>
            <a:xfrm>
              <a:off x="336745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4"/>
            <p:cNvSpPr/>
            <p:nvPr/>
          </p:nvSpPr>
          <p:spPr>
            <a:xfrm>
              <a:off x="3406475" y="4182050"/>
              <a:ext cx="9525" cy="15500"/>
            </a:xfrm>
            <a:custGeom>
              <a:avLst/>
              <a:gdLst/>
              <a:ahLst/>
              <a:cxnLst/>
              <a:rect l="l" t="t" r="r" b="b"/>
              <a:pathLst>
                <a:path w="381" h="620" extrusionOk="0">
                  <a:moveTo>
                    <a:pt x="213" y="0"/>
                  </a:moveTo>
                  <a:cubicBezTo>
                    <a:pt x="89" y="44"/>
                    <a:pt x="0" y="160"/>
                    <a:pt x="0" y="300"/>
                  </a:cubicBezTo>
                  <a:cubicBezTo>
                    <a:pt x="0" y="476"/>
                    <a:pt x="143" y="620"/>
                    <a:pt x="320" y="620"/>
                  </a:cubicBezTo>
                  <a:cubicBezTo>
                    <a:pt x="341" y="620"/>
                    <a:pt x="360" y="618"/>
                    <a:pt x="380" y="614"/>
                  </a:cubicBezTo>
                  <a:cubicBezTo>
                    <a:pt x="330" y="407"/>
                    <a:pt x="275" y="202"/>
                    <a:pt x="213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4"/>
            <p:cNvSpPr/>
            <p:nvPr/>
          </p:nvSpPr>
          <p:spPr>
            <a:xfrm>
              <a:off x="336745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5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4"/>
            <p:cNvSpPr/>
            <p:nvPr/>
          </p:nvSpPr>
          <p:spPr>
            <a:xfrm>
              <a:off x="3094125" y="4045500"/>
              <a:ext cx="16175" cy="16025"/>
            </a:xfrm>
            <a:custGeom>
              <a:avLst/>
              <a:gdLst/>
              <a:ahLst/>
              <a:cxnLst/>
              <a:rect l="l" t="t" r="r" b="b"/>
              <a:pathLst>
                <a:path w="647" h="641" extrusionOk="0">
                  <a:moveTo>
                    <a:pt x="324" y="0"/>
                  </a:moveTo>
                  <a:cubicBezTo>
                    <a:pt x="322" y="0"/>
                    <a:pt x="320" y="0"/>
                    <a:pt x="318" y="0"/>
                  </a:cubicBezTo>
                  <a:cubicBezTo>
                    <a:pt x="140" y="3"/>
                    <a:pt x="0" y="149"/>
                    <a:pt x="3" y="327"/>
                  </a:cubicBezTo>
                  <a:cubicBezTo>
                    <a:pt x="8" y="502"/>
                    <a:pt x="151" y="641"/>
                    <a:pt x="324" y="641"/>
                  </a:cubicBezTo>
                  <a:cubicBezTo>
                    <a:pt x="326" y="641"/>
                    <a:pt x="328" y="641"/>
                    <a:pt x="330" y="641"/>
                  </a:cubicBezTo>
                  <a:cubicBezTo>
                    <a:pt x="506" y="638"/>
                    <a:pt x="646" y="491"/>
                    <a:pt x="643" y="314"/>
                  </a:cubicBezTo>
                  <a:cubicBezTo>
                    <a:pt x="640" y="139"/>
                    <a:pt x="497" y="0"/>
                    <a:pt x="32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4"/>
            <p:cNvSpPr/>
            <p:nvPr/>
          </p:nvSpPr>
          <p:spPr>
            <a:xfrm>
              <a:off x="3406475" y="4215525"/>
              <a:ext cx="15275" cy="16050"/>
            </a:xfrm>
            <a:custGeom>
              <a:avLst/>
              <a:gdLst/>
              <a:ahLst/>
              <a:cxnLst/>
              <a:rect l="l" t="t" r="r" b="b"/>
              <a:pathLst>
                <a:path w="61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51" y="641"/>
                    <a:pt x="561" y="563"/>
                    <a:pt x="611" y="453"/>
                  </a:cubicBezTo>
                  <a:cubicBezTo>
                    <a:pt x="594" y="335"/>
                    <a:pt x="574" y="219"/>
                    <a:pt x="553" y="103"/>
                  </a:cubicBezTo>
                  <a:cubicBezTo>
                    <a:pt x="496" y="40"/>
                    <a:pt x="413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4"/>
            <p:cNvSpPr/>
            <p:nvPr/>
          </p:nvSpPr>
          <p:spPr>
            <a:xfrm>
              <a:off x="340647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4"/>
            <p:cNvSpPr/>
            <p:nvPr/>
          </p:nvSpPr>
          <p:spPr>
            <a:xfrm>
              <a:off x="340647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4"/>
            <p:cNvSpPr/>
            <p:nvPr/>
          </p:nvSpPr>
          <p:spPr>
            <a:xfrm>
              <a:off x="336745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4"/>
            <p:cNvSpPr/>
            <p:nvPr/>
          </p:nvSpPr>
          <p:spPr>
            <a:xfrm>
              <a:off x="336745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1"/>
                  </a:cubicBezTo>
                  <a:cubicBezTo>
                    <a:pt x="0" y="497"/>
                    <a:pt x="143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4"/>
            <p:cNvSpPr/>
            <p:nvPr/>
          </p:nvSpPr>
          <p:spPr>
            <a:xfrm>
              <a:off x="3328375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4"/>
            <p:cNvSpPr/>
            <p:nvPr/>
          </p:nvSpPr>
          <p:spPr>
            <a:xfrm>
              <a:off x="336745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4"/>
            <p:cNvSpPr/>
            <p:nvPr/>
          </p:nvSpPr>
          <p:spPr>
            <a:xfrm>
              <a:off x="3367450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4"/>
            <p:cNvSpPr/>
            <p:nvPr/>
          </p:nvSpPr>
          <p:spPr>
            <a:xfrm>
              <a:off x="336745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4"/>
            <p:cNvSpPr/>
            <p:nvPr/>
          </p:nvSpPr>
          <p:spPr>
            <a:xfrm>
              <a:off x="336745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4"/>
            <p:cNvSpPr/>
            <p:nvPr/>
          </p:nvSpPr>
          <p:spPr>
            <a:xfrm>
              <a:off x="336745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4"/>
            <p:cNvSpPr/>
            <p:nvPr/>
          </p:nvSpPr>
          <p:spPr>
            <a:xfrm>
              <a:off x="328935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4"/>
            <p:cNvSpPr/>
            <p:nvPr/>
          </p:nvSpPr>
          <p:spPr>
            <a:xfrm>
              <a:off x="3250325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4"/>
            <p:cNvSpPr/>
            <p:nvPr/>
          </p:nvSpPr>
          <p:spPr>
            <a:xfrm>
              <a:off x="3250325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4"/>
            <p:cNvSpPr/>
            <p:nvPr/>
          </p:nvSpPr>
          <p:spPr>
            <a:xfrm>
              <a:off x="3250325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4"/>
            <p:cNvSpPr/>
            <p:nvPr/>
          </p:nvSpPr>
          <p:spPr>
            <a:xfrm>
              <a:off x="3250325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4"/>
            <p:cNvSpPr/>
            <p:nvPr/>
          </p:nvSpPr>
          <p:spPr>
            <a:xfrm>
              <a:off x="325032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4"/>
            <p:cNvSpPr/>
            <p:nvPr/>
          </p:nvSpPr>
          <p:spPr>
            <a:xfrm>
              <a:off x="3250325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4"/>
            <p:cNvSpPr/>
            <p:nvPr/>
          </p:nvSpPr>
          <p:spPr>
            <a:xfrm>
              <a:off x="325032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4"/>
            <p:cNvSpPr/>
            <p:nvPr/>
          </p:nvSpPr>
          <p:spPr>
            <a:xfrm>
              <a:off x="3250325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4"/>
            <p:cNvSpPr/>
            <p:nvPr/>
          </p:nvSpPr>
          <p:spPr>
            <a:xfrm>
              <a:off x="321130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4"/>
            <p:cNvSpPr/>
            <p:nvPr/>
          </p:nvSpPr>
          <p:spPr>
            <a:xfrm>
              <a:off x="3211300" y="4555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4"/>
            <p:cNvSpPr/>
            <p:nvPr/>
          </p:nvSpPr>
          <p:spPr>
            <a:xfrm>
              <a:off x="321130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4"/>
            <p:cNvSpPr/>
            <p:nvPr/>
          </p:nvSpPr>
          <p:spPr>
            <a:xfrm>
              <a:off x="3211300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4"/>
            <p:cNvSpPr/>
            <p:nvPr/>
          </p:nvSpPr>
          <p:spPr>
            <a:xfrm>
              <a:off x="3250325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4"/>
            <p:cNvSpPr/>
            <p:nvPr/>
          </p:nvSpPr>
          <p:spPr>
            <a:xfrm>
              <a:off x="3250325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4"/>
            <p:cNvSpPr/>
            <p:nvPr/>
          </p:nvSpPr>
          <p:spPr>
            <a:xfrm>
              <a:off x="328935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4"/>
            <p:cNvSpPr/>
            <p:nvPr/>
          </p:nvSpPr>
          <p:spPr>
            <a:xfrm>
              <a:off x="328935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4"/>
            <p:cNvSpPr/>
            <p:nvPr/>
          </p:nvSpPr>
          <p:spPr>
            <a:xfrm>
              <a:off x="328935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4"/>
            <p:cNvSpPr/>
            <p:nvPr/>
          </p:nvSpPr>
          <p:spPr>
            <a:xfrm>
              <a:off x="328935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4"/>
            <p:cNvSpPr/>
            <p:nvPr/>
          </p:nvSpPr>
          <p:spPr>
            <a:xfrm>
              <a:off x="321130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4"/>
            <p:cNvSpPr/>
            <p:nvPr/>
          </p:nvSpPr>
          <p:spPr>
            <a:xfrm>
              <a:off x="3250325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4"/>
            <p:cNvSpPr/>
            <p:nvPr/>
          </p:nvSpPr>
          <p:spPr>
            <a:xfrm>
              <a:off x="328935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4"/>
            <p:cNvSpPr/>
            <p:nvPr/>
          </p:nvSpPr>
          <p:spPr>
            <a:xfrm>
              <a:off x="328935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4"/>
            <p:cNvSpPr/>
            <p:nvPr/>
          </p:nvSpPr>
          <p:spPr>
            <a:xfrm>
              <a:off x="328935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4"/>
            <p:cNvSpPr/>
            <p:nvPr/>
          </p:nvSpPr>
          <p:spPr>
            <a:xfrm>
              <a:off x="3250325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4"/>
            <p:cNvSpPr/>
            <p:nvPr/>
          </p:nvSpPr>
          <p:spPr>
            <a:xfrm>
              <a:off x="3250325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4"/>
            <p:cNvSpPr/>
            <p:nvPr/>
          </p:nvSpPr>
          <p:spPr>
            <a:xfrm>
              <a:off x="3250325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4"/>
            <p:cNvSpPr/>
            <p:nvPr/>
          </p:nvSpPr>
          <p:spPr>
            <a:xfrm>
              <a:off x="3289350" y="4013325"/>
              <a:ext cx="15275" cy="14175"/>
            </a:xfrm>
            <a:custGeom>
              <a:avLst/>
              <a:gdLst/>
              <a:ahLst/>
              <a:cxnLst/>
              <a:rect l="l" t="t" r="r" b="b"/>
              <a:pathLst>
                <a:path w="611" h="567" extrusionOk="0">
                  <a:moveTo>
                    <a:pt x="118" y="0"/>
                  </a:moveTo>
                  <a:cubicBezTo>
                    <a:pt x="47" y="61"/>
                    <a:pt x="1" y="150"/>
                    <a:pt x="1" y="247"/>
                  </a:cubicBezTo>
                  <a:cubicBezTo>
                    <a:pt x="1" y="424"/>
                    <a:pt x="144" y="567"/>
                    <a:pt x="322" y="567"/>
                  </a:cubicBezTo>
                  <a:cubicBezTo>
                    <a:pt x="451" y="567"/>
                    <a:pt x="563" y="490"/>
                    <a:pt x="611" y="379"/>
                  </a:cubicBezTo>
                  <a:cubicBezTo>
                    <a:pt x="448" y="249"/>
                    <a:pt x="285" y="122"/>
                    <a:pt x="11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4"/>
            <p:cNvSpPr/>
            <p:nvPr/>
          </p:nvSpPr>
          <p:spPr>
            <a:xfrm>
              <a:off x="3289350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4"/>
            <p:cNvSpPr/>
            <p:nvPr/>
          </p:nvSpPr>
          <p:spPr>
            <a:xfrm>
              <a:off x="3250325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4"/>
            <p:cNvSpPr/>
            <p:nvPr/>
          </p:nvSpPr>
          <p:spPr>
            <a:xfrm>
              <a:off x="3250325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4"/>
            <p:cNvSpPr/>
            <p:nvPr/>
          </p:nvSpPr>
          <p:spPr>
            <a:xfrm>
              <a:off x="289905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4"/>
            <p:cNvSpPr/>
            <p:nvPr/>
          </p:nvSpPr>
          <p:spPr>
            <a:xfrm>
              <a:off x="289905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4"/>
            <p:cNvSpPr/>
            <p:nvPr/>
          </p:nvSpPr>
          <p:spPr>
            <a:xfrm>
              <a:off x="2862000" y="4047150"/>
              <a:ext cx="14100" cy="14425"/>
            </a:xfrm>
            <a:custGeom>
              <a:avLst/>
              <a:gdLst/>
              <a:ahLst/>
              <a:cxnLst/>
              <a:rect l="l" t="t" r="r" b="b"/>
              <a:pathLst>
                <a:path w="564" h="577" extrusionOk="0">
                  <a:moveTo>
                    <a:pt x="436" y="0"/>
                  </a:moveTo>
                  <a:cubicBezTo>
                    <a:pt x="287" y="151"/>
                    <a:pt x="142" y="303"/>
                    <a:pt x="0" y="462"/>
                  </a:cubicBezTo>
                  <a:cubicBezTo>
                    <a:pt x="57" y="531"/>
                    <a:pt x="143" y="576"/>
                    <a:pt x="243" y="576"/>
                  </a:cubicBezTo>
                  <a:cubicBezTo>
                    <a:pt x="421" y="576"/>
                    <a:pt x="564" y="433"/>
                    <a:pt x="564" y="257"/>
                  </a:cubicBezTo>
                  <a:cubicBezTo>
                    <a:pt x="564" y="151"/>
                    <a:pt x="513" y="58"/>
                    <a:pt x="43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4"/>
            <p:cNvSpPr/>
            <p:nvPr/>
          </p:nvSpPr>
          <p:spPr>
            <a:xfrm>
              <a:off x="2899050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4"/>
            <p:cNvSpPr/>
            <p:nvPr/>
          </p:nvSpPr>
          <p:spPr>
            <a:xfrm>
              <a:off x="289905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4"/>
            <p:cNvSpPr/>
            <p:nvPr/>
          </p:nvSpPr>
          <p:spPr>
            <a:xfrm>
              <a:off x="289905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4"/>
            <p:cNvSpPr/>
            <p:nvPr/>
          </p:nvSpPr>
          <p:spPr>
            <a:xfrm>
              <a:off x="289905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4"/>
            <p:cNvSpPr/>
            <p:nvPr/>
          </p:nvSpPr>
          <p:spPr>
            <a:xfrm>
              <a:off x="289905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4"/>
            <p:cNvSpPr/>
            <p:nvPr/>
          </p:nvSpPr>
          <p:spPr>
            <a:xfrm>
              <a:off x="289905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4"/>
            <p:cNvSpPr/>
            <p:nvPr/>
          </p:nvSpPr>
          <p:spPr>
            <a:xfrm>
              <a:off x="286007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4"/>
            <p:cNvSpPr/>
            <p:nvPr/>
          </p:nvSpPr>
          <p:spPr>
            <a:xfrm>
              <a:off x="286007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4"/>
            <p:cNvSpPr/>
            <p:nvPr/>
          </p:nvSpPr>
          <p:spPr>
            <a:xfrm>
              <a:off x="286007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4"/>
            <p:cNvSpPr/>
            <p:nvPr/>
          </p:nvSpPr>
          <p:spPr>
            <a:xfrm>
              <a:off x="286007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4"/>
            <p:cNvSpPr/>
            <p:nvPr/>
          </p:nvSpPr>
          <p:spPr>
            <a:xfrm>
              <a:off x="289905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4"/>
            <p:cNvSpPr/>
            <p:nvPr/>
          </p:nvSpPr>
          <p:spPr>
            <a:xfrm>
              <a:off x="286007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4"/>
            <p:cNvSpPr/>
            <p:nvPr/>
          </p:nvSpPr>
          <p:spPr>
            <a:xfrm>
              <a:off x="286007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4"/>
            <p:cNvSpPr/>
            <p:nvPr/>
          </p:nvSpPr>
          <p:spPr>
            <a:xfrm>
              <a:off x="286007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5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4"/>
            <p:cNvSpPr/>
            <p:nvPr/>
          </p:nvSpPr>
          <p:spPr>
            <a:xfrm>
              <a:off x="2938075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4"/>
            <p:cNvSpPr/>
            <p:nvPr/>
          </p:nvSpPr>
          <p:spPr>
            <a:xfrm>
              <a:off x="2938075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4"/>
            <p:cNvSpPr/>
            <p:nvPr/>
          </p:nvSpPr>
          <p:spPr>
            <a:xfrm>
              <a:off x="2938075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4"/>
            <p:cNvSpPr/>
            <p:nvPr/>
          </p:nvSpPr>
          <p:spPr>
            <a:xfrm>
              <a:off x="2938075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4"/>
            <p:cNvSpPr/>
            <p:nvPr/>
          </p:nvSpPr>
          <p:spPr>
            <a:xfrm>
              <a:off x="293807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4"/>
            <p:cNvSpPr/>
            <p:nvPr/>
          </p:nvSpPr>
          <p:spPr>
            <a:xfrm>
              <a:off x="2938075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4"/>
            <p:cNvSpPr/>
            <p:nvPr/>
          </p:nvSpPr>
          <p:spPr>
            <a:xfrm>
              <a:off x="2938075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4"/>
            <p:cNvSpPr/>
            <p:nvPr/>
          </p:nvSpPr>
          <p:spPr>
            <a:xfrm>
              <a:off x="289905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4"/>
            <p:cNvSpPr/>
            <p:nvPr/>
          </p:nvSpPr>
          <p:spPr>
            <a:xfrm>
              <a:off x="289905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4"/>
            <p:cNvSpPr/>
            <p:nvPr/>
          </p:nvSpPr>
          <p:spPr>
            <a:xfrm>
              <a:off x="289905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4"/>
            <p:cNvSpPr/>
            <p:nvPr/>
          </p:nvSpPr>
          <p:spPr>
            <a:xfrm>
              <a:off x="2938075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4"/>
            <p:cNvSpPr/>
            <p:nvPr/>
          </p:nvSpPr>
          <p:spPr>
            <a:xfrm>
              <a:off x="289905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4"/>
            <p:cNvSpPr/>
            <p:nvPr/>
          </p:nvSpPr>
          <p:spPr>
            <a:xfrm>
              <a:off x="289905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"/>
            <p:cNvSpPr/>
            <p:nvPr/>
          </p:nvSpPr>
          <p:spPr>
            <a:xfrm>
              <a:off x="286007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4"/>
            <p:cNvSpPr/>
            <p:nvPr/>
          </p:nvSpPr>
          <p:spPr>
            <a:xfrm>
              <a:off x="2899825" y="4013325"/>
              <a:ext cx="15275" cy="14175"/>
            </a:xfrm>
            <a:custGeom>
              <a:avLst/>
              <a:gdLst/>
              <a:ahLst/>
              <a:cxnLst/>
              <a:rect l="l" t="t" r="r" b="b"/>
              <a:pathLst>
                <a:path w="611" h="567" extrusionOk="0">
                  <a:moveTo>
                    <a:pt x="493" y="0"/>
                  </a:moveTo>
                  <a:cubicBezTo>
                    <a:pt x="325" y="122"/>
                    <a:pt x="161" y="249"/>
                    <a:pt x="0" y="379"/>
                  </a:cubicBezTo>
                  <a:cubicBezTo>
                    <a:pt x="51" y="490"/>
                    <a:pt x="161" y="567"/>
                    <a:pt x="289" y="567"/>
                  </a:cubicBezTo>
                  <a:cubicBezTo>
                    <a:pt x="467" y="567"/>
                    <a:pt x="610" y="424"/>
                    <a:pt x="610" y="247"/>
                  </a:cubicBezTo>
                  <a:cubicBezTo>
                    <a:pt x="610" y="148"/>
                    <a:pt x="564" y="59"/>
                    <a:pt x="493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4"/>
            <p:cNvSpPr/>
            <p:nvPr/>
          </p:nvSpPr>
          <p:spPr>
            <a:xfrm>
              <a:off x="2782725" y="4317500"/>
              <a:ext cx="15300" cy="16050"/>
            </a:xfrm>
            <a:custGeom>
              <a:avLst/>
              <a:gdLst/>
              <a:ahLst/>
              <a:cxnLst/>
              <a:rect l="l" t="t" r="r" b="b"/>
              <a:pathLst>
                <a:path w="612" h="642" extrusionOk="0">
                  <a:moveTo>
                    <a:pt x="292" y="1"/>
                  </a:moveTo>
                  <a:cubicBezTo>
                    <a:pt x="162" y="1"/>
                    <a:pt x="51" y="77"/>
                    <a:pt x="1" y="189"/>
                  </a:cubicBezTo>
                  <a:cubicBezTo>
                    <a:pt x="19" y="307"/>
                    <a:pt x="37" y="423"/>
                    <a:pt x="58" y="537"/>
                  </a:cubicBezTo>
                  <a:cubicBezTo>
                    <a:pt x="114" y="602"/>
                    <a:pt x="197" y="641"/>
                    <a:pt x="292" y="641"/>
                  </a:cubicBezTo>
                  <a:cubicBezTo>
                    <a:pt x="468" y="641"/>
                    <a:pt x="611" y="498"/>
                    <a:pt x="611" y="322"/>
                  </a:cubicBezTo>
                  <a:cubicBezTo>
                    <a:pt x="611" y="144"/>
                    <a:pt x="468" y="1"/>
                    <a:pt x="2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4"/>
            <p:cNvSpPr/>
            <p:nvPr/>
          </p:nvSpPr>
          <p:spPr>
            <a:xfrm>
              <a:off x="2899825" y="4521525"/>
              <a:ext cx="15275" cy="14225"/>
            </a:xfrm>
            <a:custGeom>
              <a:avLst/>
              <a:gdLst/>
              <a:ahLst/>
              <a:cxnLst/>
              <a:rect l="l" t="t" r="r" b="b"/>
              <a:pathLst>
                <a:path w="611" h="569" extrusionOk="0">
                  <a:moveTo>
                    <a:pt x="289" y="0"/>
                  </a:moveTo>
                  <a:cubicBezTo>
                    <a:pt x="160" y="0"/>
                    <a:pt x="48" y="79"/>
                    <a:pt x="0" y="189"/>
                  </a:cubicBezTo>
                  <a:cubicBezTo>
                    <a:pt x="161" y="318"/>
                    <a:pt x="325" y="445"/>
                    <a:pt x="493" y="568"/>
                  </a:cubicBezTo>
                  <a:cubicBezTo>
                    <a:pt x="565" y="507"/>
                    <a:pt x="610" y="421"/>
                    <a:pt x="610" y="321"/>
                  </a:cubicBezTo>
                  <a:cubicBezTo>
                    <a:pt x="610" y="144"/>
                    <a:pt x="467" y="0"/>
                    <a:pt x="28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4"/>
            <p:cNvSpPr/>
            <p:nvPr/>
          </p:nvSpPr>
          <p:spPr>
            <a:xfrm>
              <a:off x="2862000" y="4487550"/>
              <a:ext cx="14100" cy="14400"/>
            </a:xfrm>
            <a:custGeom>
              <a:avLst/>
              <a:gdLst/>
              <a:ahLst/>
              <a:cxnLst/>
              <a:rect l="l" t="t" r="r" b="b"/>
              <a:pathLst>
                <a:path w="564" h="576" extrusionOk="0">
                  <a:moveTo>
                    <a:pt x="243" y="0"/>
                  </a:moveTo>
                  <a:cubicBezTo>
                    <a:pt x="145" y="0"/>
                    <a:pt x="59" y="45"/>
                    <a:pt x="0" y="115"/>
                  </a:cubicBezTo>
                  <a:cubicBezTo>
                    <a:pt x="142" y="271"/>
                    <a:pt x="287" y="425"/>
                    <a:pt x="436" y="576"/>
                  </a:cubicBezTo>
                  <a:cubicBezTo>
                    <a:pt x="511" y="516"/>
                    <a:pt x="564" y="424"/>
                    <a:pt x="564" y="320"/>
                  </a:cubicBezTo>
                  <a:cubicBezTo>
                    <a:pt x="564" y="143"/>
                    <a:pt x="421" y="0"/>
                    <a:pt x="243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4"/>
            <p:cNvSpPr/>
            <p:nvPr/>
          </p:nvSpPr>
          <p:spPr>
            <a:xfrm>
              <a:off x="293807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4"/>
            <p:cNvSpPr/>
            <p:nvPr/>
          </p:nvSpPr>
          <p:spPr>
            <a:xfrm>
              <a:off x="2788500" y="4351475"/>
              <a:ext cx="9525" cy="15550"/>
            </a:xfrm>
            <a:custGeom>
              <a:avLst/>
              <a:gdLst/>
              <a:ahLst/>
              <a:cxnLst/>
              <a:rect l="l" t="t" r="r" b="b"/>
              <a:pathLst>
                <a:path w="381" h="622" extrusionOk="0">
                  <a:moveTo>
                    <a:pt x="61" y="1"/>
                  </a:moveTo>
                  <a:cubicBezTo>
                    <a:pt x="40" y="1"/>
                    <a:pt x="22" y="4"/>
                    <a:pt x="0" y="7"/>
                  </a:cubicBezTo>
                  <a:cubicBezTo>
                    <a:pt x="52" y="215"/>
                    <a:pt x="106" y="420"/>
                    <a:pt x="168" y="622"/>
                  </a:cubicBezTo>
                  <a:cubicBezTo>
                    <a:pt x="293" y="578"/>
                    <a:pt x="380" y="462"/>
                    <a:pt x="380" y="322"/>
                  </a:cubicBezTo>
                  <a:cubicBezTo>
                    <a:pt x="380" y="145"/>
                    <a:pt x="237" y="1"/>
                    <a:pt x="6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4"/>
            <p:cNvSpPr/>
            <p:nvPr/>
          </p:nvSpPr>
          <p:spPr>
            <a:xfrm>
              <a:off x="278197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4"/>
            <p:cNvSpPr/>
            <p:nvPr/>
          </p:nvSpPr>
          <p:spPr>
            <a:xfrm>
              <a:off x="278197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4"/>
            <p:cNvSpPr/>
            <p:nvPr/>
          </p:nvSpPr>
          <p:spPr>
            <a:xfrm>
              <a:off x="3055950" y="4589525"/>
              <a:ext cx="15125" cy="6575"/>
            </a:xfrm>
            <a:custGeom>
              <a:avLst/>
              <a:gdLst/>
              <a:ahLst/>
              <a:cxnLst/>
              <a:rect l="l" t="t" r="r" b="b"/>
              <a:pathLst>
                <a:path w="605" h="263" extrusionOk="0">
                  <a:moveTo>
                    <a:pt x="290" y="0"/>
                  </a:moveTo>
                  <a:cubicBezTo>
                    <a:pt x="160" y="0"/>
                    <a:pt x="49" y="78"/>
                    <a:pt x="1" y="188"/>
                  </a:cubicBezTo>
                  <a:cubicBezTo>
                    <a:pt x="200" y="217"/>
                    <a:pt x="401" y="241"/>
                    <a:pt x="605" y="262"/>
                  </a:cubicBezTo>
                  <a:cubicBezTo>
                    <a:pt x="576" y="113"/>
                    <a:pt x="447" y="0"/>
                    <a:pt x="29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4"/>
            <p:cNvSpPr/>
            <p:nvPr/>
          </p:nvSpPr>
          <p:spPr>
            <a:xfrm>
              <a:off x="3094225" y="4589525"/>
              <a:ext cx="16025" cy="8050"/>
            </a:xfrm>
            <a:custGeom>
              <a:avLst/>
              <a:gdLst/>
              <a:ahLst/>
              <a:cxnLst/>
              <a:rect l="l" t="t" r="r" b="b"/>
              <a:pathLst>
                <a:path w="641" h="322" extrusionOk="0">
                  <a:moveTo>
                    <a:pt x="321" y="0"/>
                  </a:moveTo>
                  <a:cubicBezTo>
                    <a:pt x="145" y="0"/>
                    <a:pt x="2" y="142"/>
                    <a:pt x="1" y="317"/>
                  </a:cubicBezTo>
                  <a:cubicBezTo>
                    <a:pt x="106" y="320"/>
                    <a:pt x="213" y="321"/>
                    <a:pt x="321" y="321"/>
                  </a:cubicBezTo>
                  <a:cubicBezTo>
                    <a:pt x="428" y="321"/>
                    <a:pt x="534" y="320"/>
                    <a:pt x="641" y="317"/>
                  </a:cubicBezTo>
                  <a:cubicBezTo>
                    <a:pt x="639" y="142"/>
                    <a:pt x="496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4"/>
            <p:cNvSpPr/>
            <p:nvPr/>
          </p:nvSpPr>
          <p:spPr>
            <a:xfrm>
              <a:off x="3406475" y="4317500"/>
              <a:ext cx="15275" cy="16050"/>
            </a:xfrm>
            <a:custGeom>
              <a:avLst/>
              <a:gdLst/>
              <a:ahLst/>
              <a:cxnLst/>
              <a:rect l="l" t="t" r="r" b="b"/>
              <a:pathLst>
                <a:path w="61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13" y="641"/>
                    <a:pt x="496" y="602"/>
                    <a:pt x="553" y="537"/>
                  </a:cubicBezTo>
                  <a:cubicBezTo>
                    <a:pt x="574" y="421"/>
                    <a:pt x="594" y="307"/>
                    <a:pt x="611" y="189"/>
                  </a:cubicBezTo>
                  <a:cubicBezTo>
                    <a:pt x="559" y="77"/>
                    <a:pt x="451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4"/>
            <p:cNvSpPr/>
            <p:nvPr/>
          </p:nvSpPr>
          <p:spPr>
            <a:xfrm>
              <a:off x="3328375" y="4487550"/>
              <a:ext cx="14125" cy="14400"/>
            </a:xfrm>
            <a:custGeom>
              <a:avLst/>
              <a:gdLst/>
              <a:ahLst/>
              <a:cxnLst/>
              <a:rect l="l" t="t" r="r" b="b"/>
              <a:pathLst>
                <a:path w="565" h="576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25"/>
                    <a:pt x="52" y="519"/>
                    <a:pt x="129" y="576"/>
                  </a:cubicBezTo>
                  <a:cubicBezTo>
                    <a:pt x="278" y="425"/>
                    <a:pt x="423" y="273"/>
                    <a:pt x="564" y="115"/>
                  </a:cubicBezTo>
                  <a:cubicBezTo>
                    <a:pt x="506" y="45"/>
                    <a:pt x="420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"/>
            <p:cNvSpPr/>
            <p:nvPr/>
          </p:nvSpPr>
          <p:spPr>
            <a:xfrm>
              <a:off x="3406475" y="4351475"/>
              <a:ext cx="9525" cy="15550"/>
            </a:xfrm>
            <a:custGeom>
              <a:avLst/>
              <a:gdLst/>
              <a:ahLst/>
              <a:cxnLst/>
              <a:rect l="l" t="t" r="r" b="b"/>
              <a:pathLst>
                <a:path w="381" h="622" extrusionOk="0">
                  <a:moveTo>
                    <a:pt x="320" y="1"/>
                  </a:moveTo>
                  <a:cubicBezTo>
                    <a:pt x="143" y="1"/>
                    <a:pt x="0" y="147"/>
                    <a:pt x="0" y="322"/>
                  </a:cubicBezTo>
                  <a:cubicBezTo>
                    <a:pt x="0" y="460"/>
                    <a:pt x="89" y="578"/>
                    <a:pt x="213" y="622"/>
                  </a:cubicBezTo>
                  <a:cubicBezTo>
                    <a:pt x="273" y="418"/>
                    <a:pt x="330" y="212"/>
                    <a:pt x="380" y="7"/>
                  </a:cubicBezTo>
                  <a:cubicBezTo>
                    <a:pt x="362" y="4"/>
                    <a:pt x="341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"/>
            <p:cNvSpPr/>
            <p:nvPr/>
          </p:nvSpPr>
          <p:spPr>
            <a:xfrm>
              <a:off x="3133400" y="4589525"/>
              <a:ext cx="15125" cy="6525"/>
            </a:xfrm>
            <a:custGeom>
              <a:avLst/>
              <a:gdLst/>
              <a:ahLst/>
              <a:cxnLst/>
              <a:rect l="l" t="t" r="r" b="b"/>
              <a:pathLst>
                <a:path w="605" h="261" extrusionOk="0">
                  <a:moveTo>
                    <a:pt x="316" y="0"/>
                  </a:moveTo>
                  <a:cubicBezTo>
                    <a:pt x="159" y="0"/>
                    <a:pt x="29" y="112"/>
                    <a:pt x="1" y="261"/>
                  </a:cubicBezTo>
                  <a:cubicBezTo>
                    <a:pt x="204" y="241"/>
                    <a:pt x="406" y="217"/>
                    <a:pt x="605" y="187"/>
                  </a:cubicBezTo>
                  <a:cubicBezTo>
                    <a:pt x="555" y="78"/>
                    <a:pt x="444" y="0"/>
                    <a:pt x="31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"/>
            <p:cNvSpPr/>
            <p:nvPr/>
          </p:nvSpPr>
          <p:spPr>
            <a:xfrm>
              <a:off x="286007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1"/>
                  </a:cubicBezTo>
                  <a:cubicBezTo>
                    <a:pt x="0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"/>
            <p:cNvSpPr/>
            <p:nvPr/>
          </p:nvSpPr>
          <p:spPr>
            <a:xfrm>
              <a:off x="3289350" y="4521525"/>
              <a:ext cx="15275" cy="14225"/>
            </a:xfrm>
            <a:custGeom>
              <a:avLst/>
              <a:gdLst/>
              <a:ahLst/>
              <a:cxnLst/>
              <a:rect l="l" t="t" r="r" b="b"/>
              <a:pathLst>
                <a:path w="611" h="569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21"/>
                    <a:pt x="47" y="507"/>
                    <a:pt x="118" y="568"/>
                  </a:cubicBezTo>
                  <a:cubicBezTo>
                    <a:pt x="285" y="445"/>
                    <a:pt x="450" y="318"/>
                    <a:pt x="611" y="189"/>
                  </a:cubicBezTo>
                  <a:cubicBezTo>
                    <a:pt x="563" y="79"/>
                    <a:pt x="451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"/>
            <p:cNvSpPr/>
            <p:nvPr/>
          </p:nvSpPr>
          <p:spPr>
            <a:xfrm>
              <a:off x="282105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"/>
            <p:cNvSpPr/>
            <p:nvPr/>
          </p:nvSpPr>
          <p:spPr>
            <a:xfrm>
              <a:off x="282105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5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"/>
            <p:cNvSpPr/>
            <p:nvPr/>
          </p:nvSpPr>
          <p:spPr>
            <a:xfrm>
              <a:off x="282105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"/>
            <p:cNvSpPr/>
            <p:nvPr/>
          </p:nvSpPr>
          <p:spPr>
            <a:xfrm>
              <a:off x="2860075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"/>
            <p:cNvSpPr/>
            <p:nvPr/>
          </p:nvSpPr>
          <p:spPr>
            <a:xfrm>
              <a:off x="2860075" y="407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"/>
            <p:cNvSpPr/>
            <p:nvPr/>
          </p:nvSpPr>
          <p:spPr>
            <a:xfrm>
              <a:off x="286007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19"/>
                  </a:cubicBezTo>
                  <a:cubicBezTo>
                    <a:pt x="0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"/>
            <p:cNvSpPr/>
            <p:nvPr/>
          </p:nvSpPr>
          <p:spPr>
            <a:xfrm>
              <a:off x="282105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"/>
            <p:cNvSpPr/>
            <p:nvPr/>
          </p:nvSpPr>
          <p:spPr>
            <a:xfrm>
              <a:off x="282105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1"/>
                  </a:cubicBezTo>
                  <a:cubicBezTo>
                    <a:pt x="0" y="497"/>
                    <a:pt x="143" y="641"/>
                    <a:pt x="320" y="641"/>
                  </a:cubicBezTo>
                  <a:cubicBezTo>
                    <a:pt x="496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"/>
            <p:cNvSpPr/>
            <p:nvPr/>
          </p:nvSpPr>
          <p:spPr>
            <a:xfrm>
              <a:off x="2821050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"/>
            <p:cNvSpPr/>
            <p:nvPr/>
          </p:nvSpPr>
          <p:spPr>
            <a:xfrm>
              <a:off x="282105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6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"/>
            <p:cNvSpPr/>
            <p:nvPr/>
          </p:nvSpPr>
          <p:spPr>
            <a:xfrm>
              <a:off x="2788500" y="4182050"/>
              <a:ext cx="9525" cy="15500"/>
            </a:xfrm>
            <a:custGeom>
              <a:avLst/>
              <a:gdLst/>
              <a:ahLst/>
              <a:cxnLst/>
              <a:rect l="l" t="t" r="r" b="b"/>
              <a:pathLst>
                <a:path w="381" h="620" extrusionOk="0">
                  <a:moveTo>
                    <a:pt x="168" y="0"/>
                  </a:moveTo>
                  <a:cubicBezTo>
                    <a:pt x="107" y="204"/>
                    <a:pt x="52" y="407"/>
                    <a:pt x="0" y="614"/>
                  </a:cubicBezTo>
                  <a:cubicBezTo>
                    <a:pt x="19" y="618"/>
                    <a:pt x="40" y="620"/>
                    <a:pt x="61" y="620"/>
                  </a:cubicBezTo>
                  <a:cubicBezTo>
                    <a:pt x="237" y="620"/>
                    <a:pt x="380" y="476"/>
                    <a:pt x="380" y="300"/>
                  </a:cubicBezTo>
                  <a:cubicBezTo>
                    <a:pt x="380" y="160"/>
                    <a:pt x="293" y="44"/>
                    <a:pt x="16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"/>
            <p:cNvSpPr/>
            <p:nvPr/>
          </p:nvSpPr>
          <p:spPr>
            <a:xfrm>
              <a:off x="282105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6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"/>
            <p:cNvSpPr/>
            <p:nvPr/>
          </p:nvSpPr>
          <p:spPr>
            <a:xfrm>
              <a:off x="2782725" y="4215525"/>
              <a:ext cx="15300" cy="16050"/>
            </a:xfrm>
            <a:custGeom>
              <a:avLst/>
              <a:gdLst/>
              <a:ahLst/>
              <a:cxnLst/>
              <a:rect l="l" t="t" r="r" b="b"/>
              <a:pathLst>
                <a:path w="612" h="642" extrusionOk="0">
                  <a:moveTo>
                    <a:pt x="292" y="1"/>
                  </a:moveTo>
                  <a:cubicBezTo>
                    <a:pt x="200" y="1"/>
                    <a:pt x="117" y="40"/>
                    <a:pt x="58" y="103"/>
                  </a:cubicBezTo>
                  <a:cubicBezTo>
                    <a:pt x="37" y="221"/>
                    <a:pt x="19" y="335"/>
                    <a:pt x="1" y="453"/>
                  </a:cubicBezTo>
                  <a:cubicBezTo>
                    <a:pt x="51" y="563"/>
                    <a:pt x="162" y="641"/>
                    <a:pt x="292" y="641"/>
                  </a:cubicBezTo>
                  <a:cubicBezTo>
                    <a:pt x="468" y="641"/>
                    <a:pt x="611" y="498"/>
                    <a:pt x="611" y="320"/>
                  </a:cubicBezTo>
                  <a:cubicBezTo>
                    <a:pt x="611" y="144"/>
                    <a:pt x="468" y="1"/>
                    <a:pt x="2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"/>
            <p:cNvSpPr/>
            <p:nvPr/>
          </p:nvSpPr>
          <p:spPr>
            <a:xfrm>
              <a:off x="282105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"/>
            <p:cNvSpPr/>
            <p:nvPr/>
          </p:nvSpPr>
          <p:spPr>
            <a:xfrm>
              <a:off x="282105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"/>
            <p:cNvSpPr/>
            <p:nvPr/>
          </p:nvSpPr>
          <p:spPr>
            <a:xfrm>
              <a:off x="3016175" y="401147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"/>
            <p:cNvSpPr/>
            <p:nvPr/>
          </p:nvSpPr>
          <p:spPr>
            <a:xfrm>
              <a:off x="3055950" y="3953025"/>
              <a:ext cx="15125" cy="6500"/>
            </a:xfrm>
            <a:custGeom>
              <a:avLst/>
              <a:gdLst/>
              <a:ahLst/>
              <a:cxnLst/>
              <a:rect l="l" t="t" r="r" b="b"/>
              <a:pathLst>
                <a:path w="605" h="260" extrusionOk="0">
                  <a:moveTo>
                    <a:pt x="605" y="0"/>
                  </a:moveTo>
                  <a:lnTo>
                    <a:pt x="605" y="0"/>
                  </a:lnTo>
                  <a:cubicBezTo>
                    <a:pt x="401" y="18"/>
                    <a:pt x="200" y="44"/>
                    <a:pt x="1" y="74"/>
                  </a:cubicBezTo>
                  <a:cubicBezTo>
                    <a:pt x="49" y="182"/>
                    <a:pt x="160" y="259"/>
                    <a:pt x="290" y="259"/>
                  </a:cubicBezTo>
                  <a:cubicBezTo>
                    <a:pt x="447" y="259"/>
                    <a:pt x="576" y="149"/>
                    <a:pt x="60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4"/>
            <p:cNvSpPr/>
            <p:nvPr/>
          </p:nvSpPr>
          <p:spPr>
            <a:xfrm>
              <a:off x="3054925" y="3977350"/>
              <a:ext cx="16300" cy="16000"/>
            </a:xfrm>
            <a:custGeom>
              <a:avLst/>
              <a:gdLst/>
              <a:ahLst/>
              <a:cxnLst/>
              <a:rect l="l" t="t" r="r" b="b"/>
              <a:pathLst>
                <a:path w="652" h="640" extrusionOk="0">
                  <a:moveTo>
                    <a:pt x="327" y="0"/>
                  </a:moveTo>
                  <a:cubicBezTo>
                    <a:pt x="323" y="0"/>
                    <a:pt x="320" y="0"/>
                    <a:pt x="316" y="0"/>
                  </a:cubicBezTo>
                  <a:cubicBezTo>
                    <a:pt x="138" y="5"/>
                    <a:pt x="1" y="154"/>
                    <a:pt x="5" y="330"/>
                  </a:cubicBezTo>
                  <a:cubicBezTo>
                    <a:pt x="11" y="503"/>
                    <a:pt x="154" y="639"/>
                    <a:pt x="326" y="639"/>
                  </a:cubicBezTo>
                  <a:cubicBezTo>
                    <a:pt x="330" y="639"/>
                    <a:pt x="333" y="639"/>
                    <a:pt x="337" y="639"/>
                  </a:cubicBezTo>
                  <a:cubicBezTo>
                    <a:pt x="513" y="633"/>
                    <a:pt x="652" y="486"/>
                    <a:pt x="646" y="309"/>
                  </a:cubicBezTo>
                  <a:cubicBezTo>
                    <a:pt x="640" y="137"/>
                    <a:pt x="498" y="0"/>
                    <a:pt x="32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4"/>
            <p:cNvSpPr/>
            <p:nvPr/>
          </p:nvSpPr>
          <p:spPr>
            <a:xfrm>
              <a:off x="3016175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"/>
            <p:cNvSpPr/>
            <p:nvPr/>
          </p:nvSpPr>
          <p:spPr>
            <a:xfrm>
              <a:off x="3054925" y="4113375"/>
              <a:ext cx="16300" cy="16000"/>
            </a:xfrm>
            <a:custGeom>
              <a:avLst/>
              <a:gdLst/>
              <a:ahLst/>
              <a:cxnLst/>
              <a:rect l="l" t="t" r="r" b="b"/>
              <a:pathLst>
                <a:path w="652" h="640" extrusionOk="0">
                  <a:moveTo>
                    <a:pt x="327" y="0"/>
                  </a:moveTo>
                  <a:cubicBezTo>
                    <a:pt x="323" y="0"/>
                    <a:pt x="320" y="0"/>
                    <a:pt x="316" y="0"/>
                  </a:cubicBezTo>
                  <a:cubicBezTo>
                    <a:pt x="138" y="6"/>
                    <a:pt x="1" y="154"/>
                    <a:pt x="5" y="330"/>
                  </a:cubicBezTo>
                  <a:cubicBezTo>
                    <a:pt x="11" y="503"/>
                    <a:pt x="154" y="639"/>
                    <a:pt x="326" y="639"/>
                  </a:cubicBezTo>
                  <a:cubicBezTo>
                    <a:pt x="330" y="639"/>
                    <a:pt x="333" y="639"/>
                    <a:pt x="337" y="639"/>
                  </a:cubicBezTo>
                  <a:cubicBezTo>
                    <a:pt x="513" y="633"/>
                    <a:pt x="652" y="486"/>
                    <a:pt x="646" y="309"/>
                  </a:cubicBezTo>
                  <a:cubicBezTo>
                    <a:pt x="640" y="137"/>
                    <a:pt x="498" y="0"/>
                    <a:pt x="32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"/>
            <p:cNvSpPr/>
            <p:nvPr/>
          </p:nvSpPr>
          <p:spPr>
            <a:xfrm>
              <a:off x="3054925" y="4079350"/>
              <a:ext cx="16300" cy="16050"/>
            </a:xfrm>
            <a:custGeom>
              <a:avLst/>
              <a:gdLst/>
              <a:ahLst/>
              <a:cxnLst/>
              <a:rect l="l" t="t" r="r" b="b"/>
              <a:pathLst>
                <a:path w="652" h="642" extrusionOk="0">
                  <a:moveTo>
                    <a:pt x="327" y="1"/>
                  </a:moveTo>
                  <a:cubicBezTo>
                    <a:pt x="323" y="1"/>
                    <a:pt x="320" y="1"/>
                    <a:pt x="316" y="1"/>
                  </a:cubicBezTo>
                  <a:cubicBezTo>
                    <a:pt x="138" y="7"/>
                    <a:pt x="1" y="154"/>
                    <a:pt x="5" y="332"/>
                  </a:cubicBezTo>
                  <a:cubicBezTo>
                    <a:pt x="11" y="505"/>
                    <a:pt x="154" y="641"/>
                    <a:pt x="326" y="641"/>
                  </a:cubicBezTo>
                  <a:cubicBezTo>
                    <a:pt x="330" y="641"/>
                    <a:pt x="333" y="641"/>
                    <a:pt x="337" y="641"/>
                  </a:cubicBezTo>
                  <a:cubicBezTo>
                    <a:pt x="513" y="635"/>
                    <a:pt x="652" y="487"/>
                    <a:pt x="646" y="311"/>
                  </a:cubicBezTo>
                  <a:cubicBezTo>
                    <a:pt x="640" y="137"/>
                    <a:pt x="498" y="1"/>
                    <a:pt x="32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"/>
            <p:cNvSpPr/>
            <p:nvPr/>
          </p:nvSpPr>
          <p:spPr>
            <a:xfrm>
              <a:off x="3054900" y="4011325"/>
              <a:ext cx="16325" cy="16050"/>
            </a:xfrm>
            <a:custGeom>
              <a:avLst/>
              <a:gdLst/>
              <a:ahLst/>
              <a:cxnLst/>
              <a:rect l="l" t="t" r="r" b="b"/>
              <a:pathLst>
                <a:path w="653" h="642" extrusionOk="0">
                  <a:moveTo>
                    <a:pt x="328" y="0"/>
                  </a:moveTo>
                  <a:cubicBezTo>
                    <a:pt x="324" y="0"/>
                    <a:pt x="321" y="0"/>
                    <a:pt x="317" y="1"/>
                  </a:cubicBezTo>
                  <a:cubicBezTo>
                    <a:pt x="139" y="7"/>
                    <a:pt x="0" y="154"/>
                    <a:pt x="6" y="331"/>
                  </a:cubicBezTo>
                  <a:cubicBezTo>
                    <a:pt x="12" y="505"/>
                    <a:pt x="155" y="641"/>
                    <a:pt x="327" y="641"/>
                  </a:cubicBezTo>
                  <a:cubicBezTo>
                    <a:pt x="331" y="641"/>
                    <a:pt x="334" y="641"/>
                    <a:pt x="338" y="641"/>
                  </a:cubicBezTo>
                  <a:cubicBezTo>
                    <a:pt x="514" y="635"/>
                    <a:pt x="653" y="487"/>
                    <a:pt x="647" y="309"/>
                  </a:cubicBezTo>
                  <a:cubicBezTo>
                    <a:pt x="641" y="137"/>
                    <a:pt x="499" y="0"/>
                    <a:pt x="32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"/>
            <p:cNvSpPr/>
            <p:nvPr/>
          </p:nvSpPr>
          <p:spPr>
            <a:xfrm>
              <a:off x="2938075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"/>
            <p:cNvSpPr/>
            <p:nvPr/>
          </p:nvSpPr>
          <p:spPr>
            <a:xfrm>
              <a:off x="3054925" y="4045375"/>
              <a:ext cx="16300" cy="16000"/>
            </a:xfrm>
            <a:custGeom>
              <a:avLst/>
              <a:gdLst/>
              <a:ahLst/>
              <a:cxnLst/>
              <a:rect l="l" t="t" r="r" b="b"/>
              <a:pathLst>
                <a:path w="652" h="640" extrusionOk="0">
                  <a:moveTo>
                    <a:pt x="327" y="0"/>
                  </a:moveTo>
                  <a:cubicBezTo>
                    <a:pt x="323" y="0"/>
                    <a:pt x="320" y="1"/>
                    <a:pt x="316" y="1"/>
                  </a:cubicBezTo>
                  <a:cubicBezTo>
                    <a:pt x="138" y="7"/>
                    <a:pt x="1" y="154"/>
                    <a:pt x="5" y="331"/>
                  </a:cubicBezTo>
                  <a:cubicBezTo>
                    <a:pt x="11" y="503"/>
                    <a:pt x="154" y="640"/>
                    <a:pt x="326" y="640"/>
                  </a:cubicBezTo>
                  <a:cubicBezTo>
                    <a:pt x="330" y="640"/>
                    <a:pt x="333" y="640"/>
                    <a:pt x="337" y="640"/>
                  </a:cubicBezTo>
                  <a:cubicBezTo>
                    <a:pt x="513" y="635"/>
                    <a:pt x="652" y="486"/>
                    <a:pt x="646" y="310"/>
                  </a:cubicBezTo>
                  <a:cubicBezTo>
                    <a:pt x="640" y="137"/>
                    <a:pt x="498" y="0"/>
                    <a:pt x="32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"/>
            <p:cNvSpPr/>
            <p:nvPr/>
          </p:nvSpPr>
          <p:spPr>
            <a:xfrm>
              <a:off x="301617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"/>
            <p:cNvSpPr/>
            <p:nvPr/>
          </p:nvSpPr>
          <p:spPr>
            <a:xfrm>
              <a:off x="301617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4"/>
            <p:cNvSpPr/>
            <p:nvPr/>
          </p:nvSpPr>
          <p:spPr>
            <a:xfrm>
              <a:off x="301617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4"/>
            <p:cNvSpPr/>
            <p:nvPr/>
          </p:nvSpPr>
          <p:spPr>
            <a:xfrm>
              <a:off x="301617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4"/>
            <p:cNvSpPr/>
            <p:nvPr/>
          </p:nvSpPr>
          <p:spPr>
            <a:xfrm>
              <a:off x="301617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5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4"/>
            <p:cNvSpPr/>
            <p:nvPr/>
          </p:nvSpPr>
          <p:spPr>
            <a:xfrm>
              <a:off x="301617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"/>
            <p:cNvSpPr/>
            <p:nvPr/>
          </p:nvSpPr>
          <p:spPr>
            <a:xfrm>
              <a:off x="301617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"/>
            <p:cNvSpPr/>
            <p:nvPr/>
          </p:nvSpPr>
          <p:spPr>
            <a:xfrm>
              <a:off x="301617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"/>
            <p:cNvSpPr/>
            <p:nvPr/>
          </p:nvSpPr>
          <p:spPr>
            <a:xfrm>
              <a:off x="3016175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19"/>
                  </a:cubicBezTo>
                  <a:cubicBezTo>
                    <a:pt x="0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"/>
            <p:cNvSpPr/>
            <p:nvPr/>
          </p:nvSpPr>
          <p:spPr>
            <a:xfrm>
              <a:off x="3055200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"/>
            <p:cNvSpPr/>
            <p:nvPr/>
          </p:nvSpPr>
          <p:spPr>
            <a:xfrm>
              <a:off x="305520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"/>
            <p:cNvSpPr/>
            <p:nvPr/>
          </p:nvSpPr>
          <p:spPr>
            <a:xfrm>
              <a:off x="3055200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"/>
            <p:cNvSpPr/>
            <p:nvPr/>
          </p:nvSpPr>
          <p:spPr>
            <a:xfrm>
              <a:off x="305520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"/>
            <p:cNvSpPr/>
            <p:nvPr/>
          </p:nvSpPr>
          <p:spPr>
            <a:xfrm>
              <a:off x="3094125" y="3977450"/>
              <a:ext cx="16175" cy="16050"/>
            </a:xfrm>
            <a:custGeom>
              <a:avLst/>
              <a:gdLst/>
              <a:ahLst/>
              <a:cxnLst/>
              <a:rect l="l" t="t" r="r" b="b"/>
              <a:pathLst>
                <a:path w="647" h="642" extrusionOk="0">
                  <a:moveTo>
                    <a:pt x="324" y="1"/>
                  </a:moveTo>
                  <a:cubicBezTo>
                    <a:pt x="322" y="1"/>
                    <a:pt x="320" y="1"/>
                    <a:pt x="318" y="1"/>
                  </a:cubicBezTo>
                  <a:cubicBezTo>
                    <a:pt x="140" y="4"/>
                    <a:pt x="0" y="150"/>
                    <a:pt x="3" y="326"/>
                  </a:cubicBezTo>
                  <a:cubicBezTo>
                    <a:pt x="8" y="502"/>
                    <a:pt x="151" y="641"/>
                    <a:pt x="324" y="641"/>
                  </a:cubicBezTo>
                  <a:cubicBezTo>
                    <a:pt x="326" y="641"/>
                    <a:pt x="328" y="641"/>
                    <a:pt x="330" y="641"/>
                  </a:cubicBezTo>
                  <a:cubicBezTo>
                    <a:pt x="506" y="637"/>
                    <a:pt x="646" y="491"/>
                    <a:pt x="643" y="314"/>
                  </a:cubicBezTo>
                  <a:cubicBezTo>
                    <a:pt x="640" y="140"/>
                    <a:pt x="497" y="1"/>
                    <a:pt x="32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4"/>
            <p:cNvSpPr/>
            <p:nvPr/>
          </p:nvSpPr>
          <p:spPr>
            <a:xfrm>
              <a:off x="3094225" y="3951500"/>
              <a:ext cx="16025" cy="8025"/>
            </a:xfrm>
            <a:custGeom>
              <a:avLst/>
              <a:gdLst/>
              <a:ahLst/>
              <a:cxnLst/>
              <a:rect l="l" t="t" r="r" b="b"/>
              <a:pathLst>
                <a:path w="641" h="321" extrusionOk="0">
                  <a:moveTo>
                    <a:pt x="321" y="1"/>
                  </a:moveTo>
                  <a:cubicBezTo>
                    <a:pt x="213" y="1"/>
                    <a:pt x="106" y="2"/>
                    <a:pt x="1" y="4"/>
                  </a:cubicBezTo>
                  <a:cubicBezTo>
                    <a:pt x="2" y="180"/>
                    <a:pt x="145" y="320"/>
                    <a:pt x="321" y="320"/>
                  </a:cubicBezTo>
                  <a:cubicBezTo>
                    <a:pt x="496" y="320"/>
                    <a:pt x="639" y="180"/>
                    <a:pt x="641" y="4"/>
                  </a:cubicBezTo>
                  <a:cubicBezTo>
                    <a:pt x="535" y="2"/>
                    <a:pt x="42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4"/>
            <p:cNvSpPr/>
            <p:nvPr/>
          </p:nvSpPr>
          <p:spPr>
            <a:xfrm>
              <a:off x="3055200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"/>
            <p:cNvSpPr/>
            <p:nvPr/>
          </p:nvSpPr>
          <p:spPr>
            <a:xfrm>
              <a:off x="3055200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"/>
            <p:cNvSpPr/>
            <p:nvPr/>
          </p:nvSpPr>
          <p:spPr>
            <a:xfrm>
              <a:off x="305520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"/>
            <p:cNvSpPr/>
            <p:nvPr/>
          </p:nvSpPr>
          <p:spPr>
            <a:xfrm>
              <a:off x="305520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"/>
            <p:cNvSpPr/>
            <p:nvPr/>
          </p:nvSpPr>
          <p:spPr>
            <a:xfrm>
              <a:off x="305520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"/>
            <p:cNvSpPr/>
            <p:nvPr/>
          </p:nvSpPr>
          <p:spPr>
            <a:xfrm>
              <a:off x="305520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"/>
            <p:cNvSpPr/>
            <p:nvPr/>
          </p:nvSpPr>
          <p:spPr>
            <a:xfrm>
              <a:off x="305520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"/>
            <p:cNvSpPr/>
            <p:nvPr/>
          </p:nvSpPr>
          <p:spPr>
            <a:xfrm>
              <a:off x="305520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"/>
            <p:cNvSpPr/>
            <p:nvPr/>
          </p:nvSpPr>
          <p:spPr>
            <a:xfrm>
              <a:off x="305520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"/>
            <p:cNvSpPr/>
            <p:nvPr/>
          </p:nvSpPr>
          <p:spPr>
            <a:xfrm>
              <a:off x="3016175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"/>
            <p:cNvSpPr/>
            <p:nvPr/>
          </p:nvSpPr>
          <p:spPr>
            <a:xfrm>
              <a:off x="297710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"/>
            <p:cNvSpPr/>
            <p:nvPr/>
          </p:nvSpPr>
          <p:spPr>
            <a:xfrm>
              <a:off x="2977100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"/>
            <p:cNvSpPr/>
            <p:nvPr/>
          </p:nvSpPr>
          <p:spPr>
            <a:xfrm>
              <a:off x="2977100" y="404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"/>
            <p:cNvSpPr/>
            <p:nvPr/>
          </p:nvSpPr>
          <p:spPr>
            <a:xfrm>
              <a:off x="297710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4"/>
            <p:cNvSpPr/>
            <p:nvPr/>
          </p:nvSpPr>
          <p:spPr>
            <a:xfrm>
              <a:off x="297710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4"/>
            <p:cNvSpPr/>
            <p:nvPr/>
          </p:nvSpPr>
          <p:spPr>
            <a:xfrm>
              <a:off x="297710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"/>
            <p:cNvSpPr/>
            <p:nvPr/>
          </p:nvSpPr>
          <p:spPr>
            <a:xfrm>
              <a:off x="297710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"/>
            <p:cNvSpPr/>
            <p:nvPr/>
          </p:nvSpPr>
          <p:spPr>
            <a:xfrm>
              <a:off x="297710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"/>
            <p:cNvSpPr/>
            <p:nvPr/>
          </p:nvSpPr>
          <p:spPr>
            <a:xfrm>
              <a:off x="2938075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4"/>
            <p:cNvSpPr/>
            <p:nvPr/>
          </p:nvSpPr>
          <p:spPr>
            <a:xfrm>
              <a:off x="2938075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4"/>
            <p:cNvSpPr/>
            <p:nvPr/>
          </p:nvSpPr>
          <p:spPr>
            <a:xfrm>
              <a:off x="2977100" y="3977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4"/>
            <p:cNvSpPr/>
            <p:nvPr/>
          </p:nvSpPr>
          <p:spPr>
            <a:xfrm>
              <a:off x="2938075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4"/>
            <p:cNvSpPr/>
            <p:nvPr/>
          </p:nvSpPr>
          <p:spPr>
            <a:xfrm>
              <a:off x="2938075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4"/>
            <p:cNvSpPr/>
            <p:nvPr/>
          </p:nvSpPr>
          <p:spPr>
            <a:xfrm>
              <a:off x="2938075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4"/>
            <p:cNvSpPr/>
            <p:nvPr/>
          </p:nvSpPr>
          <p:spPr>
            <a:xfrm>
              <a:off x="2938075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4"/>
            <p:cNvSpPr/>
            <p:nvPr/>
          </p:nvSpPr>
          <p:spPr>
            <a:xfrm>
              <a:off x="297710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4"/>
            <p:cNvSpPr/>
            <p:nvPr/>
          </p:nvSpPr>
          <p:spPr>
            <a:xfrm>
              <a:off x="3094125" y="4011425"/>
              <a:ext cx="16175" cy="16050"/>
            </a:xfrm>
            <a:custGeom>
              <a:avLst/>
              <a:gdLst/>
              <a:ahLst/>
              <a:cxnLst/>
              <a:rect l="l" t="t" r="r" b="b"/>
              <a:pathLst>
                <a:path w="647" h="642" extrusionOk="0">
                  <a:moveTo>
                    <a:pt x="324" y="1"/>
                  </a:moveTo>
                  <a:cubicBezTo>
                    <a:pt x="322" y="1"/>
                    <a:pt x="320" y="1"/>
                    <a:pt x="318" y="1"/>
                  </a:cubicBezTo>
                  <a:cubicBezTo>
                    <a:pt x="140" y="6"/>
                    <a:pt x="0" y="152"/>
                    <a:pt x="3" y="328"/>
                  </a:cubicBezTo>
                  <a:cubicBezTo>
                    <a:pt x="7" y="502"/>
                    <a:pt x="148" y="642"/>
                    <a:pt x="322" y="642"/>
                  </a:cubicBezTo>
                  <a:cubicBezTo>
                    <a:pt x="324" y="642"/>
                    <a:pt x="327" y="641"/>
                    <a:pt x="330" y="641"/>
                  </a:cubicBezTo>
                  <a:cubicBezTo>
                    <a:pt x="506" y="638"/>
                    <a:pt x="646" y="492"/>
                    <a:pt x="643" y="316"/>
                  </a:cubicBezTo>
                  <a:cubicBezTo>
                    <a:pt x="640" y="140"/>
                    <a:pt x="497" y="1"/>
                    <a:pt x="32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4"/>
            <p:cNvSpPr/>
            <p:nvPr/>
          </p:nvSpPr>
          <p:spPr>
            <a:xfrm>
              <a:off x="3016175" y="3977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4"/>
            <p:cNvSpPr/>
            <p:nvPr/>
          </p:nvSpPr>
          <p:spPr>
            <a:xfrm>
              <a:off x="297710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4"/>
            <p:cNvSpPr/>
            <p:nvPr/>
          </p:nvSpPr>
          <p:spPr>
            <a:xfrm>
              <a:off x="3016175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4"/>
            <p:cNvSpPr/>
            <p:nvPr/>
          </p:nvSpPr>
          <p:spPr>
            <a:xfrm>
              <a:off x="301617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19"/>
                  </a:cubicBezTo>
                  <a:cubicBezTo>
                    <a:pt x="0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4"/>
            <p:cNvSpPr/>
            <p:nvPr/>
          </p:nvSpPr>
          <p:spPr>
            <a:xfrm>
              <a:off x="2977100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4"/>
            <p:cNvSpPr/>
            <p:nvPr/>
          </p:nvSpPr>
          <p:spPr>
            <a:xfrm>
              <a:off x="3016175" y="407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4"/>
            <p:cNvSpPr/>
            <p:nvPr/>
          </p:nvSpPr>
          <p:spPr>
            <a:xfrm>
              <a:off x="3016175" y="404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4"/>
            <p:cNvSpPr/>
            <p:nvPr/>
          </p:nvSpPr>
          <p:spPr>
            <a:xfrm>
              <a:off x="2977100" y="4555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4"/>
            <p:cNvSpPr/>
            <p:nvPr/>
          </p:nvSpPr>
          <p:spPr>
            <a:xfrm>
              <a:off x="297710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4"/>
            <p:cNvSpPr/>
            <p:nvPr/>
          </p:nvSpPr>
          <p:spPr>
            <a:xfrm>
              <a:off x="297710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4"/>
            <p:cNvSpPr/>
            <p:nvPr/>
          </p:nvSpPr>
          <p:spPr>
            <a:xfrm>
              <a:off x="297710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4"/>
            <p:cNvSpPr/>
            <p:nvPr/>
          </p:nvSpPr>
          <p:spPr>
            <a:xfrm>
              <a:off x="297710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4"/>
            <p:cNvSpPr/>
            <p:nvPr/>
          </p:nvSpPr>
          <p:spPr>
            <a:xfrm>
              <a:off x="301617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1"/>
                  </a:cubicBezTo>
                  <a:cubicBezTo>
                    <a:pt x="0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4"/>
            <p:cNvSpPr/>
            <p:nvPr/>
          </p:nvSpPr>
          <p:spPr>
            <a:xfrm>
              <a:off x="297710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7" name="Google Shape;2357;p4"/>
          <p:cNvSpPr txBox="1">
            <a:spLocks noGrp="1"/>
          </p:cNvSpPr>
          <p:nvPr>
            <p:ph type="title"/>
          </p:nvPr>
        </p:nvSpPr>
        <p:spPr>
          <a:xfrm>
            <a:off x="334175" y="291775"/>
            <a:ext cx="8475600" cy="65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5750" tIns="0" rIns="36575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58" name="Google Shape;2358;p4"/>
          <p:cNvSpPr txBox="1">
            <a:spLocks noGrp="1"/>
          </p:cNvSpPr>
          <p:nvPr>
            <p:ph type="body" idx="1"/>
          </p:nvPr>
        </p:nvSpPr>
        <p:spPr>
          <a:xfrm>
            <a:off x="334175" y="949625"/>
            <a:ext cx="8475600" cy="3902100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  <a:defRPr sz="1250">
                <a:solidFill>
                  <a:schemeClr val="dk1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alphaLcPeriod"/>
              <a:defRPr>
                <a:solidFill>
                  <a:schemeClr val="dk1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romanLcPeriod"/>
              <a:defRPr>
                <a:solidFill>
                  <a:schemeClr val="dk1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arabicPeriod"/>
              <a:defRPr>
                <a:solidFill>
                  <a:schemeClr val="dk1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alphaLcPeriod"/>
              <a:defRPr>
                <a:solidFill>
                  <a:schemeClr val="dk1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romanLcPeriod"/>
              <a:defRPr>
                <a:solidFill>
                  <a:schemeClr val="dk1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arabicPeriod"/>
              <a:defRPr>
                <a:solidFill>
                  <a:schemeClr val="dk1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alphaLcPeriod"/>
              <a:defRPr>
                <a:solidFill>
                  <a:schemeClr val="dk1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AutoNum type="romanLcPeriod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lt1"/>
        </a:solidFill>
        <a:effectLst/>
      </p:bgPr>
    </p:bg>
    <p:spTree>
      <p:nvGrpSpPr>
        <p:cNvPr id="1" name="Shape 14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04" name="Google Shape;14204;p33"/>
          <p:cNvGrpSpPr/>
          <p:nvPr/>
        </p:nvGrpSpPr>
        <p:grpSpPr>
          <a:xfrm rot="10800000">
            <a:off x="8345954" y="157487"/>
            <a:ext cx="680119" cy="621701"/>
            <a:chOff x="6804422" y="-316297"/>
            <a:chExt cx="680119" cy="621701"/>
          </a:xfrm>
        </p:grpSpPr>
        <p:cxnSp>
          <p:nvCxnSpPr>
            <p:cNvPr id="14205" name="Google Shape;14205;p33"/>
            <p:cNvCxnSpPr>
              <a:stCxn id="14206" idx="5"/>
            </p:cNvCxnSpPr>
            <p:nvPr/>
          </p:nvCxnSpPr>
          <p:spPr>
            <a:xfrm>
              <a:off x="6966996" y="-100689"/>
              <a:ext cx="123000" cy="1851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07" name="Google Shape;14207;p33"/>
            <p:cNvCxnSpPr>
              <a:stCxn id="14208" idx="6"/>
            </p:cNvCxnSpPr>
            <p:nvPr/>
          </p:nvCxnSpPr>
          <p:spPr>
            <a:xfrm>
              <a:off x="7184362" y="156731"/>
              <a:ext cx="174000" cy="52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209" name="Google Shape;14209;p33"/>
            <p:cNvGrpSpPr/>
            <p:nvPr/>
          </p:nvGrpSpPr>
          <p:grpSpPr>
            <a:xfrm>
              <a:off x="6804422" y="-316297"/>
              <a:ext cx="252600" cy="252600"/>
              <a:chOff x="6804422" y="-316297"/>
              <a:chExt cx="252600" cy="252600"/>
            </a:xfrm>
          </p:grpSpPr>
          <p:sp>
            <p:nvSpPr>
              <p:cNvPr id="14206" name="Google Shape;14206;p33"/>
              <p:cNvSpPr/>
              <p:nvPr/>
            </p:nvSpPr>
            <p:spPr>
              <a:xfrm rot="1373652">
                <a:off x="6834328" y="-286390"/>
                <a:ext cx="192787" cy="192787"/>
              </a:xfrm>
              <a:prstGeom prst="ellipse">
                <a:avLst/>
              </a:prstGeom>
              <a:solidFill>
                <a:schemeClr val="accent6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0" name="Google Shape;14210;p33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11" name="Google Shape;14211;p33"/>
            <p:cNvGrpSpPr/>
            <p:nvPr/>
          </p:nvGrpSpPr>
          <p:grpSpPr>
            <a:xfrm>
              <a:off x="7291941" y="112804"/>
              <a:ext cx="192600" cy="192600"/>
              <a:chOff x="7291941" y="112804"/>
              <a:chExt cx="192600" cy="192600"/>
            </a:xfrm>
          </p:grpSpPr>
          <p:sp>
            <p:nvSpPr>
              <p:cNvPr id="14212" name="Google Shape;14212;p33"/>
              <p:cNvSpPr/>
              <p:nvPr/>
            </p:nvSpPr>
            <p:spPr>
              <a:xfrm>
                <a:off x="7291941" y="112804"/>
                <a:ext cx="192600" cy="1926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3" name="Google Shape;14213;p33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14" name="Google Shape;14214;p33"/>
            <p:cNvGrpSpPr/>
            <p:nvPr/>
          </p:nvGrpSpPr>
          <p:grpSpPr>
            <a:xfrm>
              <a:off x="6969112" y="-17269"/>
              <a:ext cx="259500" cy="259500"/>
              <a:chOff x="6969112" y="-17269"/>
              <a:chExt cx="259500" cy="259500"/>
            </a:xfrm>
          </p:grpSpPr>
          <p:sp>
            <p:nvSpPr>
              <p:cNvPr id="14208" name="Google Shape;14208;p33"/>
              <p:cNvSpPr/>
              <p:nvPr/>
            </p:nvSpPr>
            <p:spPr>
              <a:xfrm rot="1641813">
                <a:off x="7002590" y="16208"/>
                <a:ext cx="192544" cy="192544"/>
              </a:xfrm>
              <a:prstGeom prst="ellipse">
                <a:avLst/>
              </a:pr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5" name="Google Shape;14215;p33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216" name="Google Shape;14216;p33"/>
          <p:cNvGrpSpPr/>
          <p:nvPr/>
        </p:nvGrpSpPr>
        <p:grpSpPr>
          <a:xfrm rot="1800044">
            <a:off x="243446" y="4282080"/>
            <a:ext cx="680105" cy="621687"/>
            <a:chOff x="6804422" y="-316297"/>
            <a:chExt cx="680119" cy="621701"/>
          </a:xfrm>
        </p:grpSpPr>
        <p:cxnSp>
          <p:nvCxnSpPr>
            <p:cNvPr id="14217" name="Google Shape;14217;p33"/>
            <p:cNvCxnSpPr>
              <a:stCxn id="14218" idx="5"/>
            </p:cNvCxnSpPr>
            <p:nvPr/>
          </p:nvCxnSpPr>
          <p:spPr>
            <a:xfrm rot="-1793934">
              <a:off x="7021575" y="-119028"/>
              <a:ext cx="13842" cy="22177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19" name="Google Shape;14219;p33"/>
            <p:cNvCxnSpPr>
              <a:stCxn id="14220" idx="6"/>
            </p:cNvCxnSpPr>
            <p:nvPr/>
          </p:nvCxnSpPr>
          <p:spPr>
            <a:xfrm rot="-1801102">
              <a:off x="7209147" y="116632"/>
              <a:ext cx="124731" cy="13239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221" name="Google Shape;14221;p33"/>
            <p:cNvGrpSpPr/>
            <p:nvPr/>
          </p:nvGrpSpPr>
          <p:grpSpPr>
            <a:xfrm>
              <a:off x="6804422" y="-316297"/>
              <a:ext cx="252600" cy="252600"/>
              <a:chOff x="6804422" y="-316297"/>
              <a:chExt cx="252600" cy="252600"/>
            </a:xfrm>
          </p:grpSpPr>
          <p:sp>
            <p:nvSpPr>
              <p:cNvPr id="14218" name="Google Shape;14218;p33"/>
              <p:cNvSpPr/>
              <p:nvPr/>
            </p:nvSpPr>
            <p:spPr>
              <a:xfrm rot="1373652">
                <a:off x="6834328" y="-286390"/>
                <a:ext cx="192787" cy="192787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2" name="Google Shape;14222;p33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23" name="Google Shape;14223;p33"/>
            <p:cNvGrpSpPr/>
            <p:nvPr/>
          </p:nvGrpSpPr>
          <p:grpSpPr>
            <a:xfrm>
              <a:off x="7291941" y="112804"/>
              <a:ext cx="192600" cy="192600"/>
              <a:chOff x="7291941" y="112804"/>
              <a:chExt cx="192600" cy="192600"/>
            </a:xfrm>
          </p:grpSpPr>
          <p:sp>
            <p:nvSpPr>
              <p:cNvPr id="14224" name="Google Shape;14224;p33"/>
              <p:cNvSpPr/>
              <p:nvPr/>
            </p:nvSpPr>
            <p:spPr>
              <a:xfrm>
                <a:off x="7291941" y="112804"/>
                <a:ext cx="192600" cy="1926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5" name="Google Shape;14225;p33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26" name="Google Shape;14226;p33"/>
            <p:cNvGrpSpPr/>
            <p:nvPr/>
          </p:nvGrpSpPr>
          <p:grpSpPr>
            <a:xfrm>
              <a:off x="6969112" y="-17269"/>
              <a:ext cx="259500" cy="259500"/>
              <a:chOff x="6969112" y="-17269"/>
              <a:chExt cx="259500" cy="259500"/>
            </a:xfrm>
          </p:grpSpPr>
          <p:sp>
            <p:nvSpPr>
              <p:cNvPr id="14220" name="Google Shape;14220;p33"/>
              <p:cNvSpPr/>
              <p:nvPr/>
            </p:nvSpPr>
            <p:spPr>
              <a:xfrm rot="1641813">
                <a:off x="7002590" y="16208"/>
                <a:ext cx="192544" cy="192544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7" name="Google Shape;14227;p33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lt1"/>
        </a:solidFill>
        <a:effectLst/>
      </p:bgPr>
    </p:bg>
    <p:spTree>
      <p:nvGrpSpPr>
        <p:cNvPr id="1" name="Shape 14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29" name="Google Shape;14229;p34"/>
          <p:cNvGrpSpPr/>
          <p:nvPr/>
        </p:nvGrpSpPr>
        <p:grpSpPr>
          <a:xfrm>
            <a:off x="70051" y="76201"/>
            <a:ext cx="640525" cy="646075"/>
            <a:chOff x="2781975" y="3951500"/>
            <a:chExt cx="640525" cy="646075"/>
          </a:xfrm>
        </p:grpSpPr>
        <p:sp>
          <p:nvSpPr>
            <p:cNvPr id="14230" name="Google Shape;14230;p34"/>
            <p:cNvSpPr/>
            <p:nvPr/>
          </p:nvSpPr>
          <p:spPr>
            <a:xfrm>
              <a:off x="317232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6" y="641"/>
                    <a:pt x="641" y="496"/>
                    <a:pt x="641" y="320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1" name="Google Shape;14231;p34"/>
            <p:cNvSpPr/>
            <p:nvPr/>
          </p:nvSpPr>
          <p:spPr>
            <a:xfrm>
              <a:off x="317232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2" name="Google Shape;14232;p34"/>
            <p:cNvSpPr/>
            <p:nvPr/>
          </p:nvSpPr>
          <p:spPr>
            <a:xfrm>
              <a:off x="3133250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3" name="Google Shape;14233;p34"/>
            <p:cNvSpPr/>
            <p:nvPr/>
          </p:nvSpPr>
          <p:spPr>
            <a:xfrm>
              <a:off x="317232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4" name="Google Shape;14234;p34"/>
            <p:cNvSpPr/>
            <p:nvPr/>
          </p:nvSpPr>
          <p:spPr>
            <a:xfrm>
              <a:off x="317232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5" name="Google Shape;14235;p34"/>
            <p:cNvSpPr/>
            <p:nvPr/>
          </p:nvSpPr>
          <p:spPr>
            <a:xfrm>
              <a:off x="317232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5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7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6" name="Google Shape;14236;p34"/>
            <p:cNvSpPr/>
            <p:nvPr/>
          </p:nvSpPr>
          <p:spPr>
            <a:xfrm>
              <a:off x="317232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7" name="Google Shape;14237;p34"/>
            <p:cNvSpPr/>
            <p:nvPr/>
          </p:nvSpPr>
          <p:spPr>
            <a:xfrm>
              <a:off x="317232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1"/>
                  </a:cubicBezTo>
                  <a:cubicBezTo>
                    <a:pt x="0" y="497"/>
                    <a:pt x="143" y="641"/>
                    <a:pt x="320" y="641"/>
                  </a:cubicBezTo>
                  <a:cubicBezTo>
                    <a:pt x="496" y="641"/>
                    <a:pt x="641" y="497"/>
                    <a:pt x="641" y="321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8" name="Google Shape;14238;p34"/>
            <p:cNvSpPr/>
            <p:nvPr/>
          </p:nvSpPr>
          <p:spPr>
            <a:xfrm>
              <a:off x="3172025" y="4045375"/>
              <a:ext cx="16325" cy="16000"/>
            </a:xfrm>
            <a:custGeom>
              <a:avLst/>
              <a:gdLst/>
              <a:ahLst/>
              <a:cxnLst/>
              <a:rect l="l" t="t" r="r" b="b"/>
              <a:pathLst>
                <a:path w="653" h="640" extrusionOk="0">
                  <a:moveTo>
                    <a:pt x="326" y="0"/>
                  </a:moveTo>
                  <a:cubicBezTo>
                    <a:pt x="322" y="0"/>
                    <a:pt x="319" y="1"/>
                    <a:pt x="315" y="1"/>
                  </a:cubicBezTo>
                  <a:cubicBezTo>
                    <a:pt x="139" y="7"/>
                    <a:pt x="0" y="154"/>
                    <a:pt x="6" y="331"/>
                  </a:cubicBezTo>
                  <a:cubicBezTo>
                    <a:pt x="12" y="503"/>
                    <a:pt x="154" y="640"/>
                    <a:pt x="325" y="640"/>
                  </a:cubicBezTo>
                  <a:cubicBezTo>
                    <a:pt x="329" y="640"/>
                    <a:pt x="332" y="640"/>
                    <a:pt x="336" y="640"/>
                  </a:cubicBezTo>
                  <a:cubicBezTo>
                    <a:pt x="514" y="635"/>
                    <a:pt x="653" y="486"/>
                    <a:pt x="646" y="310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9" name="Google Shape;14239;p34"/>
            <p:cNvSpPr/>
            <p:nvPr/>
          </p:nvSpPr>
          <p:spPr>
            <a:xfrm>
              <a:off x="3172025" y="4011325"/>
              <a:ext cx="16325" cy="16050"/>
            </a:xfrm>
            <a:custGeom>
              <a:avLst/>
              <a:gdLst/>
              <a:ahLst/>
              <a:cxnLst/>
              <a:rect l="l" t="t" r="r" b="b"/>
              <a:pathLst>
                <a:path w="653" h="642" extrusionOk="0">
                  <a:moveTo>
                    <a:pt x="326" y="0"/>
                  </a:moveTo>
                  <a:cubicBezTo>
                    <a:pt x="322" y="0"/>
                    <a:pt x="319" y="0"/>
                    <a:pt x="315" y="1"/>
                  </a:cubicBezTo>
                  <a:cubicBezTo>
                    <a:pt x="139" y="7"/>
                    <a:pt x="0" y="154"/>
                    <a:pt x="6" y="331"/>
                  </a:cubicBezTo>
                  <a:cubicBezTo>
                    <a:pt x="12" y="505"/>
                    <a:pt x="154" y="641"/>
                    <a:pt x="325" y="641"/>
                  </a:cubicBezTo>
                  <a:cubicBezTo>
                    <a:pt x="329" y="641"/>
                    <a:pt x="332" y="641"/>
                    <a:pt x="336" y="641"/>
                  </a:cubicBezTo>
                  <a:cubicBezTo>
                    <a:pt x="514" y="635"/>
                    <a:pt x="653" y="487"/>
                    <a:pt x="646" y="309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0" name="Google Shape;14240;p34"/>
            <p:cNvSpPr/>
            <p:nvPr/>
          </p:nvSpPr>
          <p:spPr>
            <a:xfrm>
              <a:off x="3172025" y="3977350"/>
              <a:ext cx="16325" cy="16000"/>
            </a:xfrm>
            <a:custGeom>
              <a:avLst/>
              <a:gdLst/>
              <a:ahLst/>
              <a:cxnLst/>
              <a:rect l="l" t="t" r="r" b="b"/>
              <a:pathLst>
                <a:path w="653" h="640" extrusionOk="0">
                  <a:moveTo>
                    <a:pt x="326" y="0"/>
                  </a:moveTo>
                  <a:cubicBezTo>
                    <a:pt x="322" y="0"/>
                    <a:pt x="319" y="0"/>
                    <a:pt x="315" y="0"/>
                  </a:cubicBezTo>
                  <a:cubicBezTo>
                    <a:pt x="139" y="5"/>
                    <a:pt x="0" y="154"/>
                    <a:pt x="6" y="330"/>
                  </a:cubicBezTo>
                  <a:cubicBezTo>
                    <a:pt x="12" y="503"/>
                    <a:pt x="154" y="639"/>
                    <a:pt x="325" y="639"/>
                  </a:cubicBezTo>
                  <a:cubicBezTo>
                    <a:pt x="329" y="639"/>
                    <a:pt x="332" y="639"/>
                    <a:pt x="336" y="639"/>
                  </a:cubicBezTo>
                  <a:cubicBezTo>
                    <a:pt x="514" y="633"/>
                    <a:pt x="653" y="486"/>
                    <a:pt x="646" y="309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1" name="Google Shape;14241;p34"/>
            <p:cNvSpPr/>
            <p:nvPr/>
          </p:nvSpPr>
          <p:spPr>
            <a:xfrm>
              <a:off x="3133250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2" name="Google Shape;14242;p34"/>
            <p:cNvSpPr/>
            <p:nvPr/>
          </p:nvSpPr>
          <p:spPr>
            <a:xfrm>
              <a:off x="3172025" y="4113375"/>
              <a:ext cx="16325" cy="16000"/>
            </a:xfrm>
            <a:custGeom>
              <a:avLst/>
              <a:gdLst/>
              <a:ahLst/>
              <a:cxnLst/>
              <a:rect l="l" t="t" r="r" b="b"/>
              <a:pathLst>
                <a:path w="653" h="640" extrusionOk="0">
                  <a:moveTo>
                    <a:pt x="326" y="0"/>
                  </a:moveTo>
                  <a:cubicBezTo>
                    <a:pt x="322" y="0"/>
                    <a:pt x="319" y="0"/>
                    <a:pt x="315" y="0"/>
                  </a:cubicBezTo>
                  <a:cubicBezTo>
                    <a:pt x="139" y="6"/>
                    <a:pt x="0" y="154"/>
                    <a:pt x="6" y="330"/>
                  </a:cubicBezTo>
                  <a:cubicBezTo>
                    <a:pt x="12" y="503"/>
                    <a:pt x="154" y="639"/>
                    <a:pt x="325" y="639"/>
                  </a:cubicBezTo>
                  <a:cubicBezTo>
                    <a:pt x="329" y="639"/>
                    <a:pt x="332" y="639"/>
                    <a:pt x="336" y="639"/>
                  </a:cubicBezTo>
                  <a:cubicBezTo>
                    <a:pt x="514" y="633"/>
                    <a:pt x="653" y="486"/>
                    <a:pt x="646" y="309"/>
                  </a:cubicBezTo>
                  <a:cubicBezTo>
                    <a:pt x="641" y="137"/>
                    <a:pt x="499" y="0"/>
                    <a:pt x="32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3" name="Google Shape;14243;p34"/>
            <p:cNvSpPr/>
            <p:nvPr/>
          </p:nvSpPr>
          <p:spPr>
            <a:xfrm>
              <a:off x="3172025" y="4079350"/>
              <a:ext cx="16325" cy="16050"/>
            </a:xfrm>
            <a:custGeom>
              <a:avLst/>
              <a:gdLst/>
              <a:ahLst/>
              <a:cxnLst/>
              <a:rect l="l" t="t" r="r" b="b"/>
              <a:pathLst>
                <a:path w="653" h="642" extrusionOk="0">
                  <a:moveTo>
                    <a:pt x="326" y="1"/>
                  </a:moveTo>
                  <a:cubicBezTo>
                    <a:pt x="322" y="1"/>
                    <a:pt x="319" y="1"/>
                    <a:pt x="315" y="1"/>
                  </a:cubicBezTo>
                  <a:cubicBezTo>
                    <a:pt x="139" y="7"/>
                    <a:pt x="0" y="154"/>
                    <a:pt x="6" y="332"/>
                  </a:cubicBezTo>
                  <a:cubicBezTo>
                    <a:pt x="12" y="505"/>
                    <a:pt x="154" y="641"/>
                    <a:pt x="325" y="641"/>
                  </a:cubicBezTo>
                  <a:cubicBezTo>
                    <a:pt x="329" y="641"/>
                    <a:pt x="332" y="641"/>
                    <a:pt x="336" y="641"/>
                  </a:cubicBezTo>
                  <a:cubicBezTo>
                    <a:pt x="514" y="635"/>
                    <a:pt x="653" y="487"/>
                    <a:pt x="646" y="310"/>
                  </a:cubicBezTo>
                  <a:cubicBezTo>
                    <a:pt x="641" y="137"/>
                    <a:pt x="499" y="1"/>
                    <a:pt x="32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4" name="Google Shape;14244;p34"/>
            <p:cNvSpPr/>
            <p:nvPr/>
          </p:nvSpPr>
          <p:spPr>
            <a:xfrm>
              <a:off x="317232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6" y="640"/>
                    <a:pt x="641" y="497"/>
                    <a:pt x="641" y="319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5" name="Google Shape;14245;p34"/>
            <p:cNvSpPr/>
            <p:nvPr/>
          </p:nvSpPr>
          <p:spPr>
            <a:xfrm>
              <a:off x="317232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6" name="Google Shape;14246;p34"/>
            <p:cNvSpPr/>
            <p:nvPr/>
          </p:nvSpPr>
          <p:spPr>
            <a:xfrm>
              <a:off x="317232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4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7" name="Google Shape;14247;p34"/>
            <p:cNvSpPr/>
            <p:nvPr/>
          </p:nvSpPr>
          <p:spPr>
            <a:xfrm>
              <a:off x="321130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8" name="Google Shape;14248;p34"/>
            <p:cNvSpPr/>
            <p:nvPr/>
          </p:nvSpPr>
          <p:spPr>
            <a:xfrm>
              <a:off x="321130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9" name="Google Shape;14249;p34"/>
            <p:cNvSpPr/>
            <p:nvPr/>
          </p:nvSpPr>
          <p:spPr>
            <a:xfrm>
              <a:off x="321130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0" name="Google Shape;14250;p34"/>
            <p:cNvSpPr/>
            <p:nvPr/>
          </p:nvSpPr>
          <p:spPr>
            <a:xfrm>
              <a:off x="321130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1" name="Google Shape;14251;p34"/>
            <p:cNvSpPr/>
            <p:nvPr/>
          </p:nvSpPr>
          <p:spPr>
            <a:xfrm>
              <a:off x="321130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2" name="Google Shape;14252;p34"/>
            <p:cNvSpPr/>
            <p:nvPr/>
          </p:nvSpPr>
          <p:spPr>
            <a:xfrm>
              <a:off x="3172325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3" name="Google Shape;14253;p34"/>
            <p:cNvSpPr/>
            <p:nvPr/>
          </p:nvSpPr>
          <p:spPr>
            <a:xfrm>
              <a:off x="321130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4" name="Google Shape;14254;p34"/>
            <p:cNvSpPr/>
            <p:nvPr/>
          </p:nvSpPr>
          <p:spPr>
            <a:xfrm>
              <a:off x="321130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5" name="Google Shape;14255;p34"/>
            <p:cNvSpPr/>
            <p:nvPr/>
          </p:nvSpPr>
          <p:spPr>
            <a:xfrm>
              <a:off x="3172325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6" name="Google Shape;14256;p34"/>
            <p:cNvSpPr/>
            <p:nvPr/>
          </p:nvSpPr>
          <p:spPr>
            <a:xfrm>
              <a:off x="321130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7" name="Google Shape;14257;p34"/>
            <p:cNvSpPr/>
            <p:nvPr/>
          </p:nvSpPr>
          <p:spPr>
            <a:xfrm>
              <a:off x="3211300" y="3977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8" name="Google Shape;14258;p34"/>
            <p:cNvSpPr/>
            <p:nvPr/>
          </p:nvSpPr>
          <p:spPr>
            <a:xfrm>
              <a:off x="3172325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6" y="640"/>
                    <a:pt x="641" y="497"/>
                    <a:pt x="641" y="319"/>
                  </a:cubicBezTo>
                  <a:cubicBezTo>
                    <a:pt x="641" y="143"/>
                    <a:pt x="494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9" name="Google Shape;14259;p34"/>
            <p:cNvSpPr/>
            <p:nvPr/>
          </p:nvSpPr>
          <p:spPr>
            <a:xfrm>
              <a:off x="321130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6" y="641"/>
                    <a:pt x="641" y="496"/>
                    <a:pt x="641" y="320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0" name="Google Shape;14260;p34"/>
            <p:cNvSpPr/>
            <p:nvPr/>
          </p:nvSpPr>
          <p:spPr>
            <a:xfrm>
              <a:off x="3211300" y="404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1" name="Google Shape;14261;p34"/>
            <p:cNvSpPr/>
            <p:nvPr/>
          </p:nvSpPr>
          <p:spPr>
            <a:xfrm>
              <a:off x="3211300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2" name="Google Shape;14262;p34"/>
            <p:cNvSpPr/>
            <p:nvPr/>
          </p:nvSpPr>
          <p:spPr>
            <a:xfrm>
              <a:off x="3133250" y="401147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3" name="Google Shape;14263;p34"/>
            <p:cNvSpPr/>
            <p:nvPr/>
          </p:nvSpPr>
          <p:spPr>
            <a:xfrm>
              <a:off x="309422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4" name="Google Shape;14264;p34"/>
            <p:cNvSpPr/>
            <p:nvPr/>
          </p:nvSpPr>
          <p:spPr>
            <a:xfrm>
              <a:off x="309422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5" name="Google Shape;14265;p34"/>
            <p:cNvSpPr/>
            <p:nvPr/>
          </p:nvSpPr>
          <p:spPr>
            <a:xfrm>
              <a:off x="309422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6" name="Google Shape;14266;p34"/>
            <p:cNvSpPr/>
            <p:nvPr/>
          </p:nvSpPr>
          <p:spPr>
            <a:xfrm>
              <a:off x="309422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7" name="Google Shape;14267;p34"/>
            <p:cNvSpPr/>
            <p:nvPr/>
          </p:nvSpPr>
          <p:spPr>
            <a:xfrm>
              <a:off x="309422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8" name="Google Shape;14268;p34"/>
            <p:cNvSpPr/>
            <p:nvPr/>
          </p:nvSpPr>
          <p:spPr>
            <a:xfrm>
              <a:off x="3094225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9" name="Google Shape;14269;p34"/>
            <p:cNvSpPr/>
            <p:nvPr/>
          </p:nvSpPr>
          <p:spPr>
            <a:xfrm>
              <a:off x="3094225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1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0" name="Google Shape;14270;p34"/>
            <p:cNvSpPr/>
            <p:nvPr/>
          </p:nvSpPr>
          <p:spPr>
            <a:xfrm>
              <a:off x="3094225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1" name="Google Shape;14271;p34"/>
            <p:cNvSpPr/>
            <p:nvPr/>
          </p:nvSpPr>
          <p:spPr>
            <a:xfrm>
              <a:off x="3133400" y="3952975"/>
              <a:ext cx="15125" cy="6550"/>
            </a:xfrm>
            <a:custGeom>
              <a:avLst/>
              <a:gdLst/>
              <a:ahLst/>
              <a:cxnLst/>
              <a:rect l="l" t="t" r="r" b="b"/>
              <a:pathLst>
                <a:path w="605" h="262" extrusionOk="0">
                  <a:moveTo>
                    <a:pt x="1" y="1"/>
                  </a:moveTo>
                  <a:lnTo>
                    <a:pt x="1" y="1"/>
                  </a:lnTo>
                  <a:cubicBezTo>
                    <a:pt x="29" y="151"/>
                    <a:pt x="159" y="261"/>
                    <a:pt x="316" y="261"/>
                  </a:cubicBezTo>
                  <a:cubicBezTo>
                    <a:pt x="445" y="261"/>
                    <a:pt x="557" y="184"/>
                    <a:pt x="605" y="73"/>
                  </a:cubicBezTo>
                  <a:cubicBezTo>
                    <a:pt x="406" y="46"/>
                    <a:pt x="204" y="20"/>
                    <a:pt x="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2" name="Google Shape;14272;p34"/>
            <p:cNvSpPr/>
            <p:nvPr/>
          </p:nvSpPr>
          <p:spPr>
            <a:xfrm>
              <a:off x="3094125" y="4113475"/>
              <a:ext cx="16175" cy="16050"/>
            </a:xfrm>
            <a:custGeom>
              <a:avLst/>
              <a:gdLst/>
              <a:ahLst/>
              <a:cxnLst/>
              <a:rect l="l" t="t" r="r" b="b"/>
              <a:pathLst>
                <a:path w="647" h="642" extrusionOk="0">
                  <a:moveTo>
                    <a:pt x="324" y="1"/>
                  </a:moveTo>
                  <a:cubicBezTo>
                    <a:pt x="322" y="1"/>
                    <a:pt x="320" y="1"/>
                    <a:pt x="318" y="1"/>
                  </a:cubicBezTo>
                  <a:cubicBezTo>
                    <a:pt x="140" y="4"/>
                    <a:pt x="0" y="150"/>
                    <a:pt x="3" y="328"/>
                  </a:cubicBezTo>
                  <a:cubicBezTo>
                    <a:pt x="8" y="502"/>
                    <a:pt x="151" y="641"/>
                    <a:pt x="324" y="641"/>
                  </a:cubicBezTo>
                  <a:cubicBezTo>
                    <a:pt x="326" y="641"/>
                    <a:pt x="328" y="641"/>
                    <a:pt x="330" y="641"/>
                  </a:cubicBezTo>
                  <a:cubicBezTo>
                    <a:pt x="506" y="638"/>
                    <a:pt x="646" y="492"/>
                    <a:pt x="643" y="314"/>
                  </a:cubicBezTo>
                  <a:cubicBezTo>
                    <a:pt x="640" y="140"/>
                    <a:pt x="497" y="1"/>
                    <a:pt x="32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3" name="Google Shape;14273;p34"/>
            <p:cNvSpPr/>
            <p:nvPr/>
          </p:nvSpPr>
          <p:spPr>
            <a:xfrm>
              <a:off x="3094125" y="4079500"/>
              <a:ext cx="16175" cy="16000"/>
            </a:xfrm>
            <a:custGeom>
              <a:avLst/>
              <a:gdLst/>
              <a:ahLst/>
              <a:cxnLst/>
              <a:rect l="l" t="t" r="r" b="b"/>
              <a:pathLst>
                <a:path w="647" h="640" extrusionOk="0">
                  <a:moveTo>
                    <a:pt x="326" y="1"/>
                  </a:moveTo>
                  <a:cubicBezTo>
                    <a:pt x="323" y="1"/>
                    <a:pt x="321" y="1"/>
                    <a:pt x="318" y="1"/>
                  </a:cubicBezTo>
                  <a:cubicBezTo>
                    <a:pt x="140" y="4"/>
                    <a:pt x="0" y="150"/>
                    <a:pt x="3" y="326"/>
                  </a:cubicBezTo>
                  <a:cubicBezTo>
                    <a:pt x="7" y="500"/>
                    <a:pt x="149" y="640"/>
                    <a:pt x="322" y="640"/>
                  </a:cubicBezTo>
                  <a:cubicBezTo>
                    <a:pt x="325" y="640"/>
                    <a:pt x="327" y="640"/>
                    <a:pt x="330" y="640"/>
                  </a:cubicBezTo>
                  <a:cubicBezTo>
                    <a:pt x="506" y="637"/>
                    <a:pt x="646" y="490"/>
                    <a:pt x="643" y="314"/>
                  </a:cubicBezTo>
                  <a:cubicBezTo>
                    <a:pt x="640" y="141"/>
                    <a:pt x="499" y="1"/>
                    <a:pt x="32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4" name="Google Shape;14274;p34"/>
            <p:cNvSpPr/>
            <p:nvPr/>
          </p:nvSpPr>
          <p:spPr>
            <a:xfrm>
              <a:off x="309422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1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5" name="Google Shape;14275;p34"/>
            <p:cNvSpPr/>
            <p:nvPr/>
          </p:nvSpPr>
          <p:spPr>
            <a:xfrm>
              <a:off x="309422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6" name="Google Shape;14276;p34"/>
            <p:cNvSpPr/>
            <p:nvPr/>
          </p:nvSpPr>
          <p:spPr>
            <a:xfrm>
              <a:off x="309422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1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1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7" name="Google Shape;14277;p34"/>
            <p:cNvSpPr/>
            <p:nvPr/>
          </p:nvSpPr>
          <p:spPr>
            <a:xfrm>
              <a:off x="3133250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8" name="Google Shape;14278;p34"/>
            <p:cNvSpPr/>
            <p:nvPr/>
          </p:nvSpPr>
          <p:spPr>
            <a:xfrm>
              <a:off x="309422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1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9" name="Google Shape;14279;p34"/>
            <p:cNvSpPr/>
            <p:nvPr/>
          </p:nvSpPr>
          <p:spPr>
            <a:xfrm>
              <a:off x="309422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1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0" name="Google Shape;14280;p34"/>
            <p:cNvSpPr/>
            <p:nvPr/>
          </p:nvSpPr>
          <p:spPr>
            <a:xfrm>
              <a:off x="313325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1" name="Google Shape;14281;p34"/>
            <p:cNvSpPr/>
            <p:nvPr/>
          </p:nvSpPr>
          <p:spPr>
            <a:xfrm>
              <a:off x="313325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2" name="Google Shape;14282;p34"/>
            <p:cNvSpPr/>
            <p:nvPr/>
          </p:nvSpPr>
          <p:spPr>
            <a:xfrm>
              <a:off x="313325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3" name="Google Shape;14283;p34"/>
            <p:cNvSpPr/>
            <p:nvPr/>
          </p:nvSpPr>
          <p:spPr>
            <a:xfrm>
              <a:off x="313325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4" name="Google Shape;14284;p34"/>
            <p:cNvSpPr/>
            <p:nvPr/>
          </p:nvSpPr>
          <p:spPr>
            <a:xfrm>
              <a:off x="3133250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5" name="Google Shape;14285;p34"/>
            <p:cNvSpPr/>
            <p:nvPr/>
          </p:nvSpPr>
          <p:spPr>
            <a:xfrm>
              <a:off x="313325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6" name="Google Shape;14286;p34"/>
            <p:cNvSpPr/>
            <p:nvPr/>
          </p:nvSpPr>
          <p:spPr>
            <a:xfrm>
              <a:off x="313325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7" name="Google Shape;14287;p34"/>
            <p:cNvSpPr/>
            <p:nvPr/>
          </p:nvSpPr>
          <p:spPr>
            <a:xfrm>
              <a:off x="3133250" y="404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8" name="Google Shape;14288;p34"/>
            <p:cNvSpPr/>
            <p:nvPr/>
          </p:nvSpPr>
          <p:spPr>
            <a:xfrm>
              <a:off x="3133250" y="3977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9" name="Google Shape;14289;p34"/>
            <p:cNvSpPr/>
            <p:nvPr/>
          </p:nvSpPr>
          <p:spPr>
            <a:xfrm>
              <a:off x="3133250" y="407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0" name="Google Shape;14290;p34"/>
            <p:cNvSpPr/>
            <p:nvPr/>
          </p:nvSpPr>
          <p:spPr>
            <a:xfrm>
              <a:off x="321130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1" name="Google Shape;14291;p34"/>
            <p:cNvSpPr/>
            <p:nvPr/>
          </p:nvSpPr>
          <p:spPr>
            <a:xfrm>
              <a:off x="313325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2" name="Google Shape;14292;p34"/>
            <p:cNvSpPr/>
            <p:nvPr/>
          </p:nvSpPr>
          <p:spPr>
            <a:xfrm>
              <a:off x="3133250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3" name="Google Shape;14293;p34"/>
            <p:cNvSpPr/>
            <p:nvPr/>
          </p:nvSpPr>
          <p:spPr>
            <a:xfrm>
              <a:off x="313325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4" name="Google Shape;14294;p34"/>
            <p:cNvSpPr/>
            <p:nvPr/>
          </p:nvSpPr>
          <p:spPr>
            <a:xfrm>
              <a:off x="313325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5" name="Google Shape;14295;p34"/>
            <p:cNvSpPr/>
            <p:nvPr/>
          </p:nvSpPr>
          <p:spPr>
            <a:xfrm>
              <a:off x="336745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6" name="Google Shape;14296;p34"/>
            <p:cNvSpPr/>
            <p:nvPr/>
          </p:nvSpPr>
          <p:spPr>
            <a:xfrm>
              <a:off x="3328375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7" name="Google Shape;14297;p34"/>
            <p:cNvSpPr/>
            <p:nvPr/>
          </p:nvSpPr>
          <p:spPr>
            <a:xfrm>
              <a:off x="332837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8" name="Google Shape;14298;p34"/>
            <p:cNvSpPr/>
            <p:nvPr/>
          </p:nvSpPr>
          <p:spPr>
            <a:xfrm>
              <a:off x="332837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9" name="Google Shape;14299;p34"/>
            <p:cNvSpPr/>
            <p:nvPr/>
          </p:nvSpPr>
          <p:spPr>
            <a:xfrm>
              <a:off x="3328375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0" name="Google Shape;14300;p34"/>
            <p:cNvSpPr/>
            <p:nvPr/>
          </p:nvSpPr>
          <p:spPr>
            <a:xfrm>
              <a:off x="3328375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1" name="Google Shape;14301;p34"/>
            <p:cNvSpPr/>
            <p:nvPr/>
          </p:nvSpPr>
          <p:spPr>
            <a:xfrm>
              <a:off x="3328375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2" name="Google Shape;14302;p34"/>
            <p:cNvSpPr/>
            <p:nvPr/>
          </p:nvSpPr>
          <p:spPr>
            <a:xfrm>
              <a:off x="3328375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3" name="Google Shape;14303;p34"/>
            <p:cNvSpPr/>
            <p:nvPr/>
          </p:nvSpPr>
          <p:spPr>
            <a:xfrm>
              <a:off x="3328375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4" name="Google Shape;14304;p34"/>
            <p:cNvSpPr/>
            <p:nvPr/>
          </p:nvSpPr>
          <p:spPr>
            <a:xfrm>
              <a:off x="328935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5" name="Google Shape;14305;p34"/>
            <p:cNvSpPr/>
            <p:nvPr/>
          </p:nvSpPr>
          <p:spPr>
            <a:xfrm>
              <a:off x="328935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6" name="Google Shape;14306;p34"/>
            <p:cNvSpPr/>
            <p:nvPr/>
          </p:nvSpPr>
          <p:spPr>
            <a:xfrm>
              <a:off x="328935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7" name="Google Shape;14307;p34"/>
            <p:cNvSpPr/>
            <p:nvPr/>
          </p:nvSpPr>
          <p:spPr>
            <a:xfrm>
              <a:off x="328935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8" name="Google Shape;14308;p34"/>
            <p:cNvSpPr/>
            <p:nvPr/>
          </p:nvSpPr>
          <p:spPr>
            <a:xfrm>
              <a:off x="328935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9" name="Google Shape;14309;p34"/>
            <p:cNvSpPr/>
            <p:nvPr/>
          </p:nvSpPr>
          <p:spPr>
            <a:xfrm>
              <a:off x="3328375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0" name="Google Shape;14310;p34"/>
            <p:cNvSpPr/>
            <p:nvPr/>
          </p:nvSpPr>
          <p:spPr>
            <a:xfrm>
              <a:off x="3328375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1" name="Google Shape;14311;p34"/>
            <p:cNvSpPr/>
            <p:nvPr/>
          </p:nvSpPr>
          <p:spPr>
            <a:xfrm>
              <a:off x="3328375" y="4047150"/>
              <a:ext cx="14125" cy="14425"/>
            </a:xfrm>
            <a:custGeom>
              <a:avLst/>
              <a:gdLst/>
              <a:ahLst/>
              <a:cxnLst/>
              <a:rect l="l" t="t" r="r" b="b"/>
              <a:pathLst>
                <a:path w="565" h="577" extrusionOk="0">
                  <a:moveTo>
                    <a:pt x="129" y="0"/>
                  </a:moveTo>
                  <a:cubicBezTo>
                    <a:pt x="52" y="58"/>
                    <a:pt x="1" y="151"/>
                    <a:pt x="1" y="257"/>
                  </a:cubicBezTo>
                  <a:cubicBezTo>
                    <a:pt x="1" y="433"/>
                    <a:pt x="144" y="576"/>
                    <a:pt x="322" y="576"/>
                  </a:cubicBezTo>
                  <a:cubicBezTo>
                    <a:pt x="420" y="576"/>
                    <a:pt x="506" y="531"/>
                    <a:pt x="564" y="462"/>
                  </a:cubicBezTo>
                  <a:cubicBezTo>
                    <a:pt x="423" y="305"/>
                    <a:pt x="278" y="151"/>
                    <a:pt x="12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2" name="Google Shape;14312;p34"/>
            <p:cNvSpPr/>
            <p:nvPr/>
          </p:nvSpPr>
          <p:spPr>
            <a:xfrm>
              <a:off x="3328375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3" name="Google Shape;14313;p34"/>
            <p:cNvSpPr/>
            <p:nvPr/>
          </p:nvSpPr>
          <p:spPr>
            <a:xfrm>
              <a:off x="336745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4" name="Google Shape;14314;p34"/>
            <p:cNvSpPr/>
            <p:nvPr/>
          </p:nvSpPr>
          <p:spPr>
            <a:xfrm>
              <a:off x="3406475" y="4182050"/>
              <a:ext cx="9525" cy="15500"/>
            </a:xfrm>
            <a:custGeom>
              <a:avLst/>
              <a:gdLst/>
              <a:ahLst/>
              <a:cxnLst/>
              <a:rect l="l" t="t" r="r" b="b"/>
              <a:pathLst>
                <a:path w="381" h="620" extrusionOk="0">
                  <a:moveTo>
                    <a:pt x="213" y="0"/>
                  </a:moveTo>
                  <a:cubicBezTo>
                    <a:pt x="89" y="44"/>
                    <a:pt x="0" y="160"/>
                    <a:pt x="0" y="300"/>
                  </a:cubicBezTo>
                  <a:cubicBezTo>
                    <a:pt x="0" y="476"/>
                    <a:pt x="143" y="620"/>
                    <a:pt x="320" y="620"/>
                  </a:cubicBezTo>
                  <a:cubicBezTo>
                    <a:pt x="341" y="620"/>
                    <a:pt x="360" y="618"/>
                    <a:pt x="380" y="614"/>
                  </a:cubicBezTo>
                  <a:cubicBezTo>
                    <a:pt x="330" y="407"/>
                    <a:pt x="275" y="202"/>
                    <a:pt x="213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5" name="Google Shape;14315;p34"/>
            <p:cNvSpPr/>
            <p:nvPr/>
          </p:nvSpPr>
          <p:spPr>
            <a:xfrm>
              <a:off x="336745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5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6" name="Google Shape;14316;p34"/>
            <p:cNvSpPr/>
            <p:nvPr/>
          </p:nvSpPr>
          <p:spPr>
            <a:xfrm>
              <a:off x="3094125" y="4045500"/>
              <a:ext cx="16175" cy="16025"/>
            </a:xfrm>
            <a:custGeom>
              <a:avLst/>
              <a:gdLst/>
              <a:ahLst/>
              <a:cxnLst/>
              <a:rect l="l" t="t" r="r" b="b"/>
              <a:pathLst>
                <a:path w="647" h="641" extrusionOk="0">
                  <a:moveTo>
                    <a:pt x="324" y="0"/>
                  </a:moveTo>
                  <a:cubicBezTo>
                    <a:pt x="322" y="0"/>
                    <a:pt x="320" y="0"/>
                    <a:pt x="318" y="0"/>
                  </a:cubicBezTo>
                  <a:cubicBezTo>
                    <a:pt x="140" y="3"/>
                    <a:pt x="0" y="149"/>
                    <a:pt x="3" y="327"/>
                  </a:cubicBezTo>
                  <a:cubicBezTo>
                    <a:pt x="8" y="502"/>
                    <a:pt x="151" y="641"/>
                    <a:pt x="324" y="641"/>
                  </a:cubicBezTo>
                  <a:cubicBezTo>
                    <a:pt x="326" y="641"/>
                    <a:pt x="328" y="641"/>
                    <a:pt x="330" y="641"/>
                  </a:cubicBezTo>
                  <a:cubicBezTo>
                    <a:pt x="506" y="638"/>
                    <a:pt x="646" y="491"/>
                    <a:pt x="643" y="314"/>
                  </a:cubicBezTo>
                  <a:cubicBezTo>
                    <a:pt x="640" y="139"/>
                    <a:pt x="497" y="0"/>
                    <a:pt x="32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7" name="Google Shape;14317;p34"/>
            <p:cNvSpPr/>
            <p:nvPr/>
          </p:nvSpPr>
          <p:spPr>
            <a:xfrm>
              <a:off x="3406475" y="4215525"/>
              <a:ext cx="15275" cy="16050"/>
            </a:xfrm>
            <a:custGeom>
              <a:avLst/>
              <a:gdLst/>
              <a:ahLst/>
              <a:cxnLst/>
              <a:rect l="l" t="t" r="r" b="b"/>
              <a:pathLst>
                <a:path w="61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51" y="641"/>
                    <a:pt x="561" y="563"/>
                    <a:pt x="611" y="453"/>
                  </a:cubicBezTo>
                  <a:cubicBezTo>
                    <a:pt x="594" y="335"/>
                    <a:pt x="574" y="219"/>
                    <a:pt x="553" y="103"/>
                  </a:cubicBezTo>
                  <a:cubicBezTo>
                    <a:pt x="496" y="40"/>
                    <a:pt x="413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8" name="Google Shape;14318;p34"/>
            <p:cNvSpPr/>
            <p:nvPr/>
          </p:nvSpPr>
          <p:spPr>
            <a:xfrm>
              <a:off x="340647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9" name="Google Shape;14319;p34"/>
            <p:cNvSpPr/>
            <p:nvPr/>
          </p:nvSpPr>
          <p:spPr>
            <a:xfrm>
              <a:off x="340647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0" name="Google Shape;14320;p34"/>
            <p:cNvSpPr/>
            <p:nvPr/>
          </p:nvSpPr>
          <p:spPr>
            <a:xfrm>
              <a:off x="336745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1" name="Google Shape;14321;p34"/>
            <p:cNvSpPr/>
            <p:nvPr/>
          </p:nvSpPr>
          <p:spPr>
            <a:xfrm>
              <a:off x="336745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1"/>
                  </a:cubicBezTo>
                  <a:cubicBezTo>
                    <a:pt x="0" y="497"/>
                    <a:pt x="143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2" name="Google Shape;14322;p34"/>
            <p:cNvSpPr/>
            <p:nvPr/>
          </p:nvSpPr>
          <p:spPr>
            <a:xfrm>
              <a:off x="3328375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3" name="Google Shape;14323;p34"/>
            <p:cNvSpPr/>
            <p:nvPr/>
          </p:nvSpPr>
          <p:spPr>
            <a:xfrm>
              <a:off x="336745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4" name="Google Shape;14324;p34"/>
            <p:cNvSpPr/>
            <p:nvPr/>
          </p:nvSpPr>
          <p:spPr>
            <a:xfrm>
              <a:off x="3367450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5" name="Google Shape;14325;p34"/>
            <p:cNvSpPr/>
            <p:nvPr/>
          </p:nvSpPr>
          <p:spPr>
            <a:xfrm>
              <a:off x="336745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6" name="Google Shape;14326;p34"/>
            <p:cNvSpPr/>
            <p:nvPr/>
          </p:nvSpPr>
          <p:spPr>
            <a:xfrm>
              <a:off x="336745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7" name="Google Shape;14327;p34"/>
            <p:cNvSpPr/>
            <p:nvPr/>
          </p:nvSpPr>
          <p:spPr>
            <a:xfrm>
              <a:off x="336745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8" name="Google Shape;14328;p34"/>
            <p:cNvSpPr/>
            <p:nvPr/>
          </p:nvSpPr>
          <p:spPr>
            <a:xfrm>
              <a:off x="328935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9" name="Google Shape;14329;p34"/>
            <p:cNvSpPr/>
            <p:nvPr/>
          </p:nvSpPr>
          <p:spPr>
            <a:xfrm>
              <a:off x="3250325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0" name="Google Shape;14330;p34"/>
            <p:cNvSpPr/>
            <p:nvPr/>
          </p:nvSpPr>
          <p:spPr>
            <a:xfrm>
              <a:off x="3250325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1" name="Google Shape;14331;p34"/>
            <p:cNvSpPr/>
            <p:nvPr/>
          </p:nvSpPr>
          <p:spPr>
            <a:xfrm>
              <a:off x="3250325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2" name="Google Shape;14332;p34"/>
            <p:cNvSpPr/>
            <p:nvPr/>
          </p:nvSpPr>
          <p:spPr>
            <a:xfrm>
              <a:off x="3250325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3" name="Google Shape;14333;p34"/>
            <p:cNvSpPr/>
            <p:nvPr/>
          </p:nvSpPr>
          <p:spPr>
            <a:xfrm>
              <a:off x="325032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4" name="Google Shape;14334;p34"/>
            <p:cNvSpPr/>
            <p:nvPr/>
          </p:nvSpPr>
          <p:spPr>
            <a:xfrm>
              <a:off x="3250325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5" name="Google Shape;14335;p34"/>
            <p:cNvSpPr/>
            <p:nvPr/>
          </p:nvSpPr>
          <p:spPr>
            <a:xfrm>
              <a:off x="325032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6" name="Google Shape;14336;p34"/>
            <p:cNvSpPr/>
            <p:nvPr/>
          </p:nvSpPr>
          <p:spPr>
            <a:xfrm>
              <a:off x="3250325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7" name="Google Shape;14337;p34"/>
            <p:cNvSpPr/>
            <p:nvPr/>
          </p:nvSpPr>
          <p:spPr>
            <a:xfrm>
              <a:off x="321130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8" name="Google Shape;14338;p34"/>
            <p:cNvSpPr/>
            <p:nvPr/>
          </p:nvSpPr>
          <p:spPr>
            <a:xfrm>
              <a:off x="3211300" y="4555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9" name="Google Shape;14339;p34"/>
            <p:cNvSpPr/>
            <p:nvPr/>
          </p:nvSpPr>
          <p:spPr>
            <a:xfrm>
              <a:off x="321130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0" name="Google Shape;14340;p34"/>
            <p:cNvSpPr/>
            <p:nvPr/>
          </p:nvSpPr>
          <p:spPr>
            <a:xfrm>
              <a:off x="3211300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1" name="Google Shape;14341;p34"/>
            <p:cNvSpPr/>
            <p:nvPr/>
          </p:nvSpPr>
          <p:spPr>
            <a:xfrm>
              <a:off x="3250325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2" name="Google Shape;14342;p34"/>
            <p:cNvSpPr/>
            <p:nvPr/>
          </p:nvSpPr>
          <p:spPr>
            <a:xfrm>
              <a:off x="3250325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3" name="Google Shape;14343;p34"/>
            <p:cNvSpPr/>
            <p:nvPr/>
          </p:nvSpPr>
          <p:spPr>
            <a:xfrm>
              <a:off x="328935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4" name="Google Shape;14344;p34"/>
            <p:cNvSpPr/>
            <p:nvPr/>
          </p:nvSpPr>
          <p:spPr>
            <a:xfrm>
              <a:off x="328935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5" name="Google Shape;14345;p34"/>
            <p:cNvSpPr/>
            <p:nvPr/>
          </p:nvSpPr>
          <p:spPr>
            <a:xfrm>
              <a:off x="328935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6" name="Google Shape;14346;p34"/>
            <p:cNvSpPr/>
            <p:nvPr/>
          </p:nvSpPr>
          <p:spPr>
            <a:xfrm>
              <a:off x="328935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7" name="Google Shape;14347;p34"/>
            <p:cNvSpPr/>
            <p:nvPr/>
          </p:nvSpPr>
          <p:spPr>
            <a:xfrm>
              <a:off x="321130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8" name="Google Shape;14348;p34"/>
            <p:cNvSpPr/>
            <p:nvPr/>
          </p:nvSpPr>
          <p:spPr>
            <a:xfrm>
              <a:off x="3250325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9" name="Google Shape;14349;p34"/>
            <p:cNvSpPr/>
            <p:nvPr/>
          </p:nvSpPr>
          <p:spPr>
            <a:xfrm>
              <a:off x="328935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0" name="Google Shape;14350;p34"/>
            <p:cNvSpPr/>
            <p:nvPr/>
          </p:nvSpPr>
          <p:spPr>
            <a:xfrm>
              <a:off x="328935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1" name="Google Shape;14351;p34"/>
            <p:cNvSpPr/>
            <p:nvPr/>
          </p:nvSpPr>
          <p:spPr>
            <a:xfrm>
              <a:off x="328935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2" name="Google Shape;14352;p34"/>
            <p:cNvSpPr/>
            <p:nvPr/>
          </p:nvSpPr>
          <p:spPr>
            <a:xfrm>
              <a:off x="3250325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3" name="Google Shape;14353;p34"/>
            <p:cNvSpPr/>
            <p:nvPr/>
          </p:nvSpPr>
          <p:spPr>
            <a:xfrm>
              <a:off x="3250325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4" name="Google Shape;14354;p34"/>
            <p:cNvSpPr/>
            <p:nvPr/>
          </p:nvSpPr>
          <p:spPr>
            <a:xfrm>
              <a:off x="3250325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5" name="Google Shape;14355;p34"/>
            <p:cNvSpPr/>
            <p:nvPr/>
          </p:nvSpPr>
          <p:spPr>
            <a:xfrm>
              <a:off x="3289350" y="4013325"/>
              <a:ext cx="15275" cy="14175"/>
            </a:xfrm>
            <a:custGeom>
              <a:avLst/>
              <a:gdLst/>
              <a:ahLst/>
              <a:cxnLst/>
              <a:rect l="l" t="t" r="r" b="b"/>
              <a:pathLst>
                <a:path w="611" h="567" extrusionOk="0">
                  <a:moveTo>
                    <a:pt x="118" y="0"/>
                  </a:moveTo>
                  <a:cubicBezTo>
                    <a:pt x="47" y="61"/>
                    <a:pt x="1" y="150"/>
                    <a:pt x="1" y="247"/>
                  </a:cubicBezTo>
                  <a:cubicBezTo>
                    <a:pt x="1" y="424"/>
                    <a:pt x="144" y="567"/>
                    <a:pt x="322" y="567"/>
                  </a:cubicBezTo>
                  <a:cubicBezTo>
                    <a:pt x="451" y="567"/>
                    <a:pt x="563" y="490"/>
                    <a:pt x="611" y="379"/>
                  </a:cubicBezTo>
                  <a:cubicBezTo>
                    <a:pt x="448" y="249"/>
                    <a:pt x="285" y="122"/>
                    <a:pt x="11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6" name="Google Shape;14356;p34"/>
            <p:cNvSpPr/>
            <p:nvPr/>
          </p:nvSpPr>
          <p:spPr>
            <a:xfrm>
              <a:off x="3289350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7" name="Google Shape;14357;p34"/>
            <p:cNvSpPr/>
            <p:nvPr/>
          </p:nvSpPr>
          <p:spPr>
            <a:xfrm>
              <a:off x="3250325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8" name="Google Shape;14358;p34"/>
            <p:cNvSpPr/>
            <p:nvPr/>
          </p:nvSpPr>
          <p:spPr>
            <a:xfrm>
              <a:off x="3250325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9" name="Google Shape;14359;p34"/>
            <p:cNvSpPr/>
            <p:nvPr/>
          </p:nvSpPr>
          <p:spPr>
            <a:xfrm>
              <a:off x="289905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0" name="Google Shape;14360;p34"/>
            <p:cNvSpPr/>
            <p:nvPr/>
          </p:nvSpPr>
          <p:spPr>
            <a:xfrm>
              <a:off x="289905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1" name="Google Shape;14361;p34"/>
            <p:cNvSpPr/>
            <p:nvPr/>
          </p:nvSpPr>
          <p:spPr>
            <a:xfrm>
              <a:off x="2862000" y="4047150"/>
              <a:ext cx="14100" cy="14425"/>
            </a:xfrm>
            <a:custGeom>
              <a:avLst/>
              <a:gdLst/>
              <a:ahLst/>
              <a:cxnLst/>
              <a:rect l="l" t="t" r="r" b="b"/>
              <a:pathLst>
                <a:path w="564" h="577" extrusionOk="0">
                  <a:moveTo>
                    <a:pt x="436" y="0"/>
                  </a:moveTo>
                  <a:cubicBezTo>
                    <a:pt x="287" y="151"/>
                    <a:pt x="142" y="303"/>
                    <a:pt x="0" y="462"/>
                  </a:cubicBezTo>
                  <a:cubicBezTo>
                    <a:pt x="57" y="531"/>
                    <a:pt x="143" y="576"/>
                    <a:pt x="243" y="576"/>
                  </a:cubicBezTo>
                  <a:cubicBezTo>
                    <a:pt x="421" y="576"/>
                    <a:pt x="564" y="433"/>
                    <a:pt x="564" y="257"/>
                  </a:cubicBezTo>
                  <a:cubicBezTo>
                    <a:pt x="564" y="151"/>
                    <a:pt x="513" y="58"/>
                    <a:pt x="43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2" name="Google Shape;14362;p34"/>
            <p:cNvSpPr/>
            <p:nvPr/>
          </p:nvSpPr>
          <p:spPr>
            <a:xfrm>
              <a:off x="2899050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3" name="Google Shape;14363;p34"/>
            <p:cNvSpPr/>
            <p:nvPr/>
          </p:nvSpPr>
          <p:spPr>
            <a:xfrm>
              <a:off x="289905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4" name="Google Shape;14364;p34"/>
            <p:cNvSpPr/>
            <p:nvPr/>
          </p:nvSpPr>
          <p:spPr>
            <a:xfrm>
              <a:off x="289905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5" name="Google Shape;14365;p34"/>
            <p:cNvSpPr/>
            <p:nvPr/>
          </p:nvSpPr>
          <p:spPr>
            <a:xfrm>
              <a:off x="289905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6" name="Google Shape;14366;p34"/>
            <p:cNvSpPr/>
            <p:nvPr/>
          </p:nvSpPr>
          <p:spPr>
            <a:xfrm>
              <a:off x="289905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7" name="Google Shape;14367;p34"/>
            <p:cNvSpPr/>
            <p:nvPr/>
          </p:nvSpPr>
          <p:spPr>
            <a:xfrm>
              <a:off x="289905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8" name="Google Shape;14368;p34"/>
            <p:cNvSpPr/>
            <p:nvPr/>
          </p:nvSpPr>
          <p:spPr>
            <a:xfrm>
              <a:off x="286007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9" name="Google Shape;14369;p34"/>
            <p:cNvSpPr/>
            <p:nvPr/>
          </p:nvSpPr>
          <p:spPr>
            <a:xfrm>
              <a:off x="286007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0" name="Google Shape;14370;p34"/>
            <p:cNvSpPr/>
            <p:nvPr/>
          </p:nvSpPr>
          <p:spPr>
            <a:xfrm>
              <a:off x="286007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1" name="Google Shape;14371;p34"/>
            <p:cNvSpPr/>
            <p:nvPr/>
          </p:nvSpPr>
          <p:spPr>
            <a:xfrm>
              <a:off x="286007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2" name="Google Shape;14372;p34"/>
            <p:cNvSpPr/>
            <p:nvPr/>
          </p:nvSpPr>
          <p:spPr>
            <a:xfrm>
              <a:off x="289905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3" name="Google Shape;14373;p34"/>
            <p:cNvSpPr/>
            <p:nvPr/>
          </p:nvSpPr>
          <p:spPr>
            <a:xfrm>
              <a:off x="286007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4" name="Google Shape;14374;p34"/>
            <p:cNvSpPr/>
            <p:nvPr/>
          </p:nvSpPr>
          <p:spPr>
            <a:xfrm>
              <a:off x="286007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5" name="Google Shape;14375;p34"/>
            <p:cNvSpPr/>
            <p:nvPr/>
          </p:nvSpPr>
          <p:spPr>
            <a:xfrm>
              <a:off x="286007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5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6" name="Google Shape;14376;p34"/>
            <p:cNvSpPr/>
            <p:nvPr/>
          </p:nvSpPr>
          <p:spPr>
            <a:xfrm>
              <a:off x="2938075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7" name="Google Shape;14377;p34"/>
            <p:cNvSpPr/>
            <p:nvPr/>
          </p:nvSpPr>
          <p:spPr>
            <a:xfrm>
              <a:off x="2938075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8" name="Google Shape;14378;p34"/>
            <p:cNvSpPr/>
            <p:nvPr/>
          </p:nvSpPr>
          <p:spPr>
            <a:xfrm>
              <a:off x="2938075" y="404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9" name="Google Shape;14379;p34"/>
            <p:cNvSpPr/>
            <p:nvPr/>
          </p:nvSpPr>
          <p:spPr>
            <a:xfrm>
              <a:off x="2938075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0" name="Google Shape;14380;p34"/>
            <p:cNvSpPr/>
            <p:nvPr/>
          </p:nvSpPr>
          <p:spPr>
            <a:xfrm>
              <a:off x="293807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1" name="Google Shape;14381;p34"/>
            <p:cNvSpPr/>
            <p:nvPr/>
          </p:nvSpPr>
          <p:spPr>
            <a:xfrm>
              <a:off x="2938075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2" name="Google Shape;14382;p34"/>
            <p:cNvSpPr/>
            <p:nvPr/>
          </p:nvSpPr>
          <p:spPr>
            <a:xfrm>
              <a:off x="2938075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3" name="Google Shape;14383;p34"/>
            <p:cNvSpPr/>
            <p:nvPr/>
          </p:nvSpPr>
          <p:spPr>
            <a:xfrm>
              <a:off x="289905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4" name="Google Shape;14384;p34"/>
            <p:cNvSpPr/>
            <p:nvPr/>
          </p:nvSpPr>
          <p:spPr>
            <a:xfrm>
              <a:off x="289905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5" name="Google Shape;14385;p34"/>
            <p:cNvSpPr/>
            <p:nvPr/>
          </p:nvSpPr>
          <p:spPr>
            <a:xfrm>
              <a:off x="289905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6" name="Google Shape;14386;p34"/>
            <p:cNvSpPr/>
            <p:nvPr/>
          </p:nvSpPr>
          <p:spPr>
            <a:xfrm>
              <a:off x="2938075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7" name="Google Shape;14387;p34"/>
            <p:cNvSpPr/>
            <p:nvPr/>
          </p:nvSpPr>
          <p:spPr>
            <a:xfrm>
              <a:off x="289905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8" name="Google Shape;14388;p34"/>
            <p:cNvSpPr/>
            <p:nvPr/>
          </p:nvSpPr>
          <p:spPr>
            <a:xfrm>
              <a:off x="289905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9" name="Google Shape;14389;p34"/>
            <p:cNvSpPr/>
            <p:nvPr/>
          </p:nvSpPr>
          <p:spPr>
            <a:xfrm>
              <a:off x="286007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0" name="Google Shape;14390;p34"/>
            <p:cNvSpPr/>
            <p:nvPr/>
          </p:nvSpPr>
          <p:spPr>
            <a:xfrm>
              <a:off x="2899825" y="4013325"/>
              <a:ext cx="15275" cy="14175"/>
            </a:xfrm>
            <a:custGeom>
              <a:avLst/>
              <a:gdLst/>
              <a:ahLst/>
              <a:cxnLst/>
              <a:rect l="l" t="t" r="r" b="b"/>
              <a:pathLst>
                <a:path w="611" h="567" extrusionOk="0">
                  <a:moveTo>
                    <a:pt x="493" y="0"/>
                  </a:moveTo>
                  <a:cubicBezTo>
                    <a:pt x="325" y="122"/>
                    <a:pt x="161" y="249"/>
                    <a:pt x="0" y="379"/>
                  </a:cubicBezTo>
                  <a:cubicBezTo>
                    <a:pt x="51" y="490"/>
                    <a:pt x="161" y="567"/>
                    <a:pt x="289" y="567"/>
                  </a:cubicBezTo>
                  <a:cubicBezTo>
                    <a:pt x="467" y="567"/>
                    <a:pt x="610" y="424"/>
                    <a:pt x="610" y="247"/>
                  </a:cubicBezTo>
                  <a:cubicBezTo>
                    <a:pt x="610" y="148"/>
                    <a:pt x="564" y="59"/>
                    <a:pt x="493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1" name="Google Shape;14391;p34"/>
            <p:cNvSpPr/>
            <p:nvPr/>
          </p:nvSpPr>
          <p:spPr>
            <a:xfrm>
              <a:off x="2782725" y="4317500"/>
              <a:ext cx="15300" cy="16050"/>
            </a:xfrm>
            <a:custGeom>
              <a:avLst/>
              <a:gdLst/>
              <a:ahLst/>
              <a:cxnLst/>
              <a:rect l="l" t="t" r="r" b="b"/>
              <a:pathLst>
                <a:path w="612" h="642" extrusionOk="0">
                  <a:moveTo>
                    <a:pt x="292" y="1"/>
                  </a:moveTo>
                  <a:cubicBezTo>
                    <a:pt x="162" y="1"/>
                    <a:pt x="51" y="77"/>
                    <a:pt x="1" y="189"/>
                  </a:cubicBezTo>
                  <a:cubicBezTo>
                    <a:pt x="19" y="307"/>
                    <a:pt x="37" y="423"/>
                    <a:pt x="58" y="537"/>
                  </a:cubicBezTo>
                  <a:cubicBezTo>
                    <a:pt x="114" y="602"/>
                    <a:pt x="197" y="641"/>
                    <a:pt x="292" y="641"/>
                  </a:cubicBezTo>
                  <a:cubicBezTo>
                    <a:pt x="468" y="641"/>
                    <a:pt x="611" y="498"/>
                    <a:pt x="611" y="322"/>
                  </a:cubicBezTo>
                  <a:cubicBezTo>
                    <a:pt x="611" y="144"/>
                    <a:pt x="468" y="1"/>
                    <a:pt x="2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2" name="Google Shape;14392;p34"/>
            <p:cNvSpPr/>
            <p:nvPr/>
          </p:nvSpPr>
          <p:spPr>
            <a:xfrm>
              <a:off x="2899825" y="4521525"/>
              <a:ext cx="15275" cy="14225"/>
            </a:xfrm>
            <a:custGeom>
              <a:avLst/>
              <a:gdLst/>
              <a:ahLst/>
              <a:cxnLst/>
              <a:rect l="l" t="t" r="r" b="b"/>
              <a:pathLst>
                <a:path w="611" h="569" extrusionOk="0">
                  <a:moveTo>
                    <a:pt x="289" y="0"/>
                  </a:moveTo>
                  <a:cubicBezTo>
                    <a:pt x="160" y="0"/>
                    <a:pt x="48" y="79"/>
                    <a:pt x="0" y="189"/>
                  </a:cubicBezTo>
                  <a:cubicBezTo>
                    <a:pt x="161" y="318"/>
                    <a:pt x="325" y="445"/>
                    <a:pt x="493" y="568"/>
                  </a:cubicBezTo>
                  <a:cubicBezTo>
                    <a:pt x="565" y="507"/>
                    <a:pt x="610" y="421"/>
                    <a:pt x="610" y="321"/>
                  </a:cubicBezTo>
                  <a:cubicBezTo>
                    <a:pt x="610" y="144"/>
                    <a:pt x="467" y="0"/>
                    <a:pt x="28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3" name="Google Shape;14393;p34"/>
            <p:cNvSpPr/>
            <p:nvPr/>
          </p:nvSpPr>
          <p:spPr>
            <a:xfrm>
              <a:off x="2862000" y="4487550"/>
              <a:ext cx="14100" cy="14400"/>
            </a:xfrm>
            <a:custGeom>
              <a:avLst/>
              <a:gdLst/>
              <a:ahLst/>
              <a:cxnLst/>
              <a:rect l="l" t="t" r="r" b="b"/>
              <a:pathLst>
                <a:path w="564" h="576" extrusionOk="0">
                  <a:moveTo>
                    <a:pt x="243" y="0"/>
                  </a:moveTo>
                  <a:cubicBezTo>
                    <a:pt x="145" y="0"/>
                    <a:pt x="59" y="45"/>
                    <a:pt x="0" y="115"/>
                  </a:cubicBezTo>
                  <a:cubicBezTo>
                    <a:pt x="142" y="271"/>
                    <a:pt x="287" y="425"/>
                    <a:pt x="436" y="576"/>
                  </a:cubicBezTo>
                  <a:cubicBezTo>
                    <a:pt x="511" y="516"/>
                    <a:pt x="564" y="424"/>
                    <a:pt x="564" y="320"/>
                  </a:cubicBezTo>
                  <a:cubicBezTo>
                    <a:pt x="564" y="143"/>
                    <a:pt x="421" y="0"/>
                    <a:pt x="243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4" name="Google Shape;14394;p34"/>
            <p:cNvSpPr/>
            <p:nvPr/>
          </p:nvSpPr>
          <p:spPr>
            <a:xfrm>
              <a:off x="293807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5" name="Google Shape;14395;p34"/>
            <p:cNvSpPr/>
            <p:nvPr/>
          </p:nvSpPr>
          <p:spPr>
            <a:xfrm>
              <a:off x="2788500" y="4351475"/>
              <a:ext cx="9525" cy="15550"/>
            </a:xfrm>
            <a:custGeom>
              <a:avLst/>
              <a:gdLst/>
              <a:ahLst/>
              <a:cxnLst/>
              <a:rect l="l" t="t" r="r" b="b"/>
              <a:pathLst>
                <a:path w="381" h="622" extrusionOk="0">
                  <a:moveTo>
                    <a:pt x="61" y="1"/>
                  </a:moveTo>
                  <a:cubicBezTo>
                    <a:pt x="40" y="1"/>
                    <a:pt x="22" y="4"/>
                    <a:pt x="0" y="7"/>
                  </a:cubicBezTo>
                  <a:cubicBezTo>
                    <a:pt x="52" y="215"/>
                    <a:pt x="106" y="420"/>
                    <a:pt x="168" y="622"/>
                  </a:cubicBezTo>
                  <a:cubicBezTo>
                    <a:pt x="293" y="578"/>
                    <a:pt x="380" y="462"/>
                    <a:pt x="380" y="322"/>
                  </a:cubicBezTo>
                  <a:cubicBezTo>
                    <a:pt x="380" y="145"/>
                    <a:pt x="237" y="1"/>
                    <a:pt x="6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6" name="Google Shape;14396;p34"/>
            <p:cNvSpPr/>
            <p:nvPr/>
          </p:nvSpPr>
          <p:spPr>
            <a:xfrm>
              <a:off x="2781975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7" name="Google Shape;14397;p34"/>
            <p:cNvSpPr/>
            <p:nvPr/>
          </p:nvSpPr>
          <p:spPr>
            <a:xfrm>
              <a:off x="2781975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8" name="Google Shape;14398;p34"/>
            <p:cNvSpPr/>
            <p:nvPr/>
          </p:nvSpPr>
          <p:spPr>
            <a:xfrm>
              <a:off x="3055950" y="4589525"/>
              <a:ext cx="15125" cy="6575"/>
            </a:xfrm>
            <a:custGeom>
              <a:avLst/>
              <a:gdLst/>
              <a:ahLst/>
              <a:cxnLst/>
              <a:rect l="l" t="t" r="r" b="b"/>
              <a:pathLst>
                <a:path w="605" h="263" extrusionOk="0">
                  <a:moveTo>
                    <a:pt x="290" y="0"/>
                  </a:moveTo>
                  <a:cubicBezTo>
                    <a:pt x="160" y="0"/>
                    <a:pt x="49" y="78"/>
                    <a:pt x="1" y="188"/>
                  </a:cubicBezTo>
                  <a:cubicBezTo>
                    <a:pt x="200" y="217"/>
                    <a:pt x="401" y="241"/>
                    <a:pt x="605" y="262"/>
                  </a:cubicBezTo>
                  <a:cubicBezTo>
                    <a:pt x="576" y="113"/>
                    <a:pt x="447" y="0"/>
                    <a:pt x="29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9" name="Google Shape;14399;p34"/>
            <p:cNvSpPr/>
            <p:nvPr/>
          </p:nvSpPr>
          <p:spPr>
            <a:xfrm>
              <a:off x="3094225" y="4589525"/>
              <a:ext cx="16025" cy="8050"/>
            </a:xfrm>
            <a:custGeom>
              <a:avLst/>
              <a:gdLst/>
              <a:ahLst/>
              <a:cxnLst/>
              <a:rect l="l" t="t" r="r" b="b"/>
              <a:pathLst>
                <a:path w="641" h="322" extrusionOk="0">
                  <a:moveTo>
                    <a:pt x="321" y="0"/>
                  </a:moveTo>
                  <a:cubicBezTo>
                    <a:pt x="145" y="0"/>
                    <a:pt x="2" y="142"/>
                    <a:pt x="1" y="317"/>
                  </a:cubicBezTo>
                  <a:cubicBezTo>
                    <a:pt x="106" y="320"/>
                    <a:pt x="213" y="321"/>
                    <a:pt x="321" y="321"/>
                  </a:cubicBezTo>
                  <a:cubicBezTo>
                    <a:pt x="428" y="321"/>
                    <a:pt x="534" y="320"/>
                    <a:pt x="641" y="317"/>
                  </a:cubicBezTo>
                  <a:cubicBezTo>
                    <a:pt x="639" y="142"/>
                    <a:pt x="496" y="0"/>
                    <a:pt x="32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0" name="Google Shape;14400;p34"/>
            <p:cNvSpPr/>
            <p:nvPr/>
          </p:nvSpPr>
          <p:spPr>
            <a:xfrm>
              <a:off x="3406475" y="4317500"/>
              <a:ext cx="15275" cy="16050"/>
            </a:xfrm>
            <a:custGeom>
              <a:avLst/>
              <a:gdLst/>
              <a:ahLst/>
              <a:cxnLst/>
              <a:rect l="l" t="t" r="r" b="b"/>
              <a:pathLst>
                <a:path w="61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13" y="641"/>
                    <a:pt x="496" y="602"/>
                    <a:pt x="553" y="537"/>
                  </a:cubicBezTo>
                  <a:cubicBezTo>
                    <a:pt x="574" y="421"/>
                    <a:pt x="594" y="307"/>
                    <a:pt x="611" y="189"/>
                  </a:cubicBezTo>
                  <a:cubicBezTo>
                    <a:pt x="559" y="77"/>
                    <a:pt x="451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1" name="Google Shape;14401;p34"/>
            <p:cNvSpPr/>
            <p:nvPr/>
          </p:nvSpPr>
          <p:spPr>
            <a:xfrm>
              <a:off x="3328375" y="4487550"/>
              <a:ext cx="14125" cy="14400"/>
            </a:xfrm>
            <a:custGeom>
              <a:avLst/>
              <a:gdLst/>
              <a:ahLst/>
              <a:cxnLst/>
              <a:rect l="l" t="t" r="r" b="b"/>
              <a:pathLst>
                <a:path w="565" h="576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25"/>
                    <a:pt x="52" y="519"/>
                    <a:pt x="129" y="576"/>
                  </a:cubicBezTo>
                  <a:cubicBezTo>
                    <a:pt x="278" y="425"/>
                    <a:pt x="423" y="273"/>
                    <a:pt x="564" y="115"/>
                  </a:cubicBezTo>
                  <a:cubicBezTo>
                    <a:pt x="506" y="45"/>
                    <a:pt x="420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2" name="Google Shape;14402;p34"/>
            <p:cNvSpPr/>
            <p:nvPr/>
          </p:nvSpPr>
          <p:spPr>
            <a:xfrm>
              <a:off x="3406475" y="4351475"/>
              <a:ext cx="9525" cy="15550"/>
            </a:xfrm>
            <a:custGeom>
              <a:avLst/>
              <a:gdLst/>
              <a:ahLst/>
              <a:cxnLst/>
              <a:rect l="l" t="t" r="r" b="b"/>
              <a:pathLst>
                <a:path w="381" h="622" extrusionOk="0">
                  <a:moveTo>
                    <a:pt x="320" y="1"/>
                  </a:moveTo>
                  <a:cubicBezTo>
                    <a:pt x="143" y="1"/>
                    <a:pt x="0" y="147"/>
                    <a:pt x="0" y="322"/>
                  </a:cubicBezTo>
                  <a:cubicBezTo>
                    <a:pt x="0" y="460"/>
                    <a:pt x="89" y="578"/>
                    <a:pt x="213" y="622"/>
                  </a:cubicBezTo>
                  <a:cubicBezTo>
                    <a:pt x="273" y="418"/>
                    <a:pt x="330" y="212"/>
                    <a:pt x="380" y="7"/>
                  </a:cubicBezTo>
                  <a:cubicBezTo>
                    <a:pt x="362" y="4"/>
                    <a:pt x="341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3" name="Google Shape;14403;p34"/>
            <p:cNvSpPr/>
            <p:nvPr/>
          </p:nvSpPr>
          <p:spPr>
            <a:xfrm>
              <a:off x="3133400" y="4589525"/>
              <a:ext cx="15125" cy="6525"/>
            </a:xfrm>
            <a:custGeom>
              <a:avLst/>
              <a:gdLst/>
              <a:ahLst/>
              <a:cxnLst/>
              <a:rect l="l" t="t" r="r" b="b"/>
              <a:pathLst>
                <a:path w="605" h="261" extrusionOk="0">
                  <a:moveTo>
                    <a:pt x="316" y="0"/>
                  </a:moveTo>
                  <a:cubicBezTo>
                    <a:pt x="159" y="0"/>
                    <a:pt x="29" y="112"/>
                    <a:pt x="1" y="261"/>
                  </a:cubicBezTo>
                  <a:cubicBezTo>
                    <a:pt x="204" y="241"/>
                    <a:pt x="406" y="217"/>
                    <a:pt x="605" y="187"/>
                  </a:cubicBezTo>
                  <a:cubicBezTo>
                    <a:pt x="555" y="78"/>
                    <a:pt x="444" y="0"/>
                    <a:pt x="31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4" name="Google Shape;14404;p34"/>
            <p:cNvSpPr/>
            <p:nvPr/>
          </p:nvSpPr>
          <p:spPr>
            <a:xfrm>
              <a:off x="286007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1"/>
                  </a:cubicBezTo>
                  <a:cubicBezTo>
                    <a:pt x="0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5" name="Google Shape;14405;p34"/>
            <p:cNvSpPr/>
            <p:nvPr/>
          </p:nvSpPr>
          <p:spPr>
            <a:xfrm>
              <a:off x="3289350" y="4521525"/>
              <a:ext cx="15275" cy="14225"/>
            </a:xfrm>
            <a:custGeom>
              <a:avLst/>
              <a:gdLst/>
              <a:ahLst/>
              <a:cxnLst/>
              <a:rect l="l" t="t" r="r" b="b"/>
              <a:pathLst>
                <a:path w="611" h="569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21"/>
                    <a:pt x="47" y="507"/>
                    <a:pt x="118" y="568"/>
                  </a:cubicBezTo>
                  <a:cubicBezTo>
                    <a:pt x="285" y="445"/>
                    <a:pt x="450" y="318"/>
                    <a:pt x="611" y="189"/>
                  </a:cubicBezTo>
                  <a:cubicBezTo>
                    <a:pt x="563" y="79"/>
                    <a:pt x="451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6" name="Google Shape;14406;p34"/>
            <p:cNvSpPr/>
            <p:nvPr/>
          </p:nvSpPr>
          <p:spPr>
            <a:xfrm>
              <a:off x="282105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7" name="Google Shape;14407;p34"/>
            <p:cNvSpPr/>
            <p:nvPr/>
          </p:nvSpPr>
          <p:spPr>
            <a:xfrm>
              <a:off x="282105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5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8" name="Google Shape;14408;p34"/>
            <p:cNvSpPr/>
            <p:nvPr/>
          </p:nvSpPr>
          <p:spPr>
            <a:xfrm>
              <a:off x="282105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9" name="Google Shape;14409;p34"/>
            <p:cNvSpPr/>
            <p:nvPr/>
          </p:nvSpPr>
          <p:spPr>
            <a:xfrm>
              <a:off x="2860075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0" name="Google Shape;14410;p34"/>
            <p:cNvSpPr/>
            <p:nvPr/>
          </p:nvSpPr>
          <p:spPr>
            <a:xfrm>
              <a:off x="2860075" y="407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1" name="Google Shape;14411;p34"/>
            <p:cNvSpPr/>
            <p:nvPr/>
          </p:nvSpPr>
          <p:spPr>
            <a:xfrm>
              <a:off x="286007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19"/>
                  </a:cubicBezTo>
                  <a:cubicBezTo>
                    <a:pt x="0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6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2" name="Google Shape;14412;p34"/>
            <p:cNvSpPr/>
            <p:nvPr/>
          </p:nvSpPr>
          <p:spPr>
            <a:xfrm>
              <a:off x="282105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3" name="Google Shape;14413;p34"/>
            <p:cNvSpPr/>
            <p:nvPr/>
          </p:nvSpPr>
          <p:spPr>
            <a:xfrm>
              <a:off x="282105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1"/>
                  </a:cubicBezTo>
                  <a:cubicBezTo>
                    <a:pt x="0" y="497"/>
                    <a:pt x="143" y="641"/>
                    <a:pt x="320" y="641"/>
                  </a:cubicBezTo>
                  <a:cubicBezTo>
                    <a:pt x="496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4" name="Google Shape;14414;p34"/>
            <p:cNvSpPr/>
            <p:nvPr/>
          </p:nvSpPr>
          <p:spPr>
            <a:xfrm>
              <a:off x="2821050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5" name="Google Shape;14415;p34"/>
            <p:cNvSpPr/>
            <p:nvPr/>
          </p:nvSpPr>
          <p:spPr>
            <a:xfrm>
              <a:off x="282105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6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6" name="Google Shape;14416;p34"/>
            <p:cNvSpPr/>
            <p:nvPr/>
          </p:nvSpPr>
          <p:spPr>
            <a:xfrm>
              <a:off x="2788500" y="4182050"/>
              <a:ext cx="9525" cy="15500"/>
            </a:xfrm>
            <a:custGeom>
              <a:avLst/>
              <a:gdLst/>
              <a:ahLst/>
              <a:cxnLst/>
              <a:rect l="l" t="t" r="r" b="b"/>
              <a:pathLst>
                <a:path w="381" h="620" extrusionOk="0">
                  <a:moveTo>
                    <a:pt x="168" y="0"/>
                  </a:moveTo>
                  <a:cubicBezTo>
                    <a:pt x="107" y="204"/>
                    <a:pt x="52" y="407"/>
                    <a:pt x="0" y="614"/>
                  </a:cubicBezTo>
                  <a:cubicBezTo>
                    <a:pt x="19" y="618"/>
                    <a:pt x="40" y="620"/>
                    <a:pt x="61" y="620"/>
                  </a:cubicBezTo>
                  <a:cubicBezTo>
                    <a:pt x="237" y="620"/>
                    <a:pt x="380" y="476"/>
                    <a:pt x="380" y="300"/>
                  </a:cubicBezTo>
                  <a:cubicBezTo>
                    <a:pt x="380" y="160"/>
                    <a:pt x="293" y="44"/>
                    <a:pt x="16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7" name="Google Shape;14417;p34"/>
            <p:cNvSpPr/>
            <p:nvPr/>
          </p:nvSpPr>
          <p:spPr>
            <a:xfrm>
              <a:off x="282105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6"/>
                    <a:pt x="143" y="641"/>
                    <a:pt x="320" y="641"/>
                  </a:cubicBezTo>
                  <a:cubicBezTo>
                    <a:pt x="496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8" name="Google Shape;14418;p34"/>
            <p:cNvSpPr/>
            <p:nvPr/>
          </p:nvSpPr>
          <p:spPr>
            <a:xfrm>
              <a:off x="2782725" y="4215525"/>
              <a:ext cx="15300" cy="16050"/>
            </a:xfrm>
            <a:custGeom>
              <a:avLst/>
              <a:gdLst/>
              <a:ahLst/>
              <a:cxnLst/>
              <a:rect l="l" t="t" r="r" b="b"/>
              <a:pathLst>
                <a:path w="612" h="642" extrusionOk="0">
                  <a:moveTo>
                    <a:pt x="292" y="1"/>
                  </a:moveTo>
                  <a:cubicBezTo>
                    <a:pt x="200" y="1"/>
                    <a:pt x="117" y="40"/>
                    <a:pt x="58" y="103"/>
                  </a:cubicBezTo>
                  <a:cubicBezTo>
                    <a:pt x="37" y="221"/>
                    <a:pt x="19" y="335"/>
                    <a:pt x="1" y="453"/>
                  </a:cubicBezTo>
                  <a:cubicBezTo>
                    <a:pt x="51" y="563"/>
                    <a:pt x="162" y="641"/>
                    <a:pt x="292" y="641"/>
                  </a:cubicBezTo>
                  <a:cubicBezTo>
                    <a:pt x="468" y="641"/>
                    <a:pt x="611" y="498"/>
                    <a:pt x="611" y="320"/>
                  </a:cubicBezTo>
                  <a:cubicBezTo>
                    <a:pt x="611" y="144"/>
                    <a:pt x="468" y="1"/>
                    <a:pt x="2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9" name="Google Shape;14419;p34"/>
            <p:cNvSpPr/>
            <p:nvPr/>
          </p:nvSpPr>
          <p:spPr>
            <a:xfrm>
              <a:off x="282105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0" name="Google Shape;14420;p34"/>
            <p:cNvSpPr/>
            <p:nvPr/>
          </p:nvSpPr>
          <p:spPr>
            <a:xfrm>
              <a:off x="282105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8"/>
                    <a:pt x="143" y="641"/>
                    <a:pt x="320" y="641"/>
                  </a:cubicBezTo>
                  <a:cubicBezTo>
                    <a:pt x="496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1" name="Google Shape;14421;p34"/>
            <p:cNvSpPr/>
            <p:nvPr/>
          </p:nvSpPr>
          <p:spPr>
            <a:xfrm>
              <a:off x="3016175" y="401147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2" name="Google Shape;14422;p34"/>
            <p:cNvSpPr/>
            <p:nvPr/>
          </p:nvSpPr>
          <p:spPr>
            <a:xfrm>
              <a:off x="3055950" y="3953025"/>
              <a:ext cx="15125" cy="6500"/>
            </a:xfrm>
            <a:custGeom>
              <a:avLst/>
              <a:gdLst/>
              <a:ahLst/>
              <a:cxnLst/>
              <a:rect l="l" t="t" r="r" b="b"/>
              <a:pathLst>
                <a:path w="605" h="260" extrusionOk="0">
                  <a:moveTo>
                    <a:pt x="605" y="0"/>
                  </a:moveTo>
                  <a:lnTo>
                    <a:pt x="605" y="0"/>
                  </a:lnTo>
                  <a:cubicBezTo>
                    <a:pt x="401" y="18"/>
                    <a:pt x="200" y="44"/>
                    <a:pt x="1" y="74"/>
                  </a:cubicBezTo>
                  <a:cubicBezTo>
                    <a:pt x="49" y="182"/>
                    <a:pt x="160" y="259"/>
                    <a:pt x="290" y="259"/>
                  </a:cubicBezTo>
                  <a:cubicBezTo>
                    <a:pt x="447" y="259"/>
                    <a:pt x="576" y="149"/>
                    <a:pt x="60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3" name="Google Shape;14423;p34"/>
            <p:cNvSpPr/>
            <p:nvPr/>
          </p:nvSpPr>
          <p:spPr>
            <a:xfrm>
              <a:off x="3054925" y="3977350"/>
              <a:ext cx="16300" cy="16000"/>
            </a:xfrm>
            <a:custGeom>
              <a:avLst/>
              <a:gdLst/>
              <a:ahLst/>
              <a:cxnLst/>
              <a:rect l="l" t="t" r="r" b="b"/>
              <a:pathLst>
                <a:path w="652" h="640" extrusionOk="0">
                  <a:moveTo>
                    <a:pt x="327" y="0"/>
                  </a:moveTo>
                  <a:cubicBezTo>
                    <a:pt x="323" y="0"/>
                    <a:pt x="320" y="0"/>
                    <a:pt x="316" y="0"/>
                  </a:cubicBezTo>
                  <a:cubicBezTo>
                    <a:pt x="138" y="5"/>
                    <a:pt x="1" y="154"/>
                    <a:pt x="5" y="330"/>
                  </a:cubicBezTo>
                  <a:cubicBezTo>
                    <a:pt x="11" y="503"/>
                    <a:pt x="154" y="639"/>
                    <a:pt x="326" y="639"/>
                  </a:cubicBezTo>
                  <a:cubicBezTo>
                    <a:pt x="330" y="639"/>
                    <a:pt x="333" y="639"/>
                    <a:pt x="337" y="639"/>
                  </a:cubicBezTo>
                  <a:cubicBezTo>
                    <a:pt x="513" y="633"/>
                    <a:pt x="652" y="486"/>
                    <a:pt x="646" y="309"/>
                  </a:cubicBezTo>
                  <a:cubicBezTo>
                    <a:pt x="640" y="137"/>
                    <a:pt x="498" y="0"/>
                    <a:pt x="32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4" name="Google Shape;14424;p34"/>
            <p:cNvSpPr/>
            <p:nvPr/>
          </p:nvSpPr>
          <p:spPr>
            <a:xfrm>
              <a:off x="3016175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5" name="Google Shape;14425;p34"/>
            <p:cNvSpPr/>
            <p:nvPr/>
          </p:nvSpPr>
          <p:spPr>
            <a:xfrm>
              <a:off x="3054925" y="4113375"/>
              <a:ext cx="16300" cy="16000"/>
            </a:xfrm>
            <a:custGeom>
              <a:avLst/>
              <a:gdLst/>
              <a:ahLst/>
              <a:cxnLst/>
              <a:rect l="l" t="t" r="r" b="b"/>
              <a:pathLst>
                <a:path w="652" h="640" extrusionOk="0">
                  <a:moveTo>
                    <a:pt x="327" y="0"/>
                  </a:moveTo>
                  <a:cubicBezTo>
                    <a:pt x="323" y="0"/>
                    <a:pt x="320" y="0"/>
                    <a:pt x="316" y="0"/>
                  </a:cubicBezTo>
                  <a:cubicBezTo>
                    <a:pt x="138" y="6"/>
                    <a:pt x="1" y="154"/>
                    <a:pt x="5" y="330"/>
                  </a:cubicBezTo>
                  <a:cubicBezTo>
                    <a:pt x="11" y="503"/>
                    <a:pt x="154" y="639"/>
                    <a:pt x="326" y="639"/>
                  </a:cubicBezTo>
                  <a:cubicBezTo>
                    <a:pt x="330" y="639"/>
                    <a:pt x="333" y="639"/>
                    <a:pt x="337" y="639"/>
                  </a:cubicBezTo>
                  <a:cubicBezTo>
                    <a:pt x="513" y="633"/>
                    <a:pt x="652" y="486"/>
                    <a:pt x="646" y="309"/>
                  </a:cubicBezTo>
                  <a:cubicBezTo>
                    <a:pt x="640" y="137"/>
                    <a:pt x="498" y="0"/>
                    <a:pt x="32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6" name="Google Shape;14426;p34"/>
            <p:cNvSpPr/>
            <p:nvPr/>
          </p:nvSpPr>
          <p:spPr>
            <a:xfrm>
              <a:off x="3054925" y="4079350"/>
              <a:ext cx="16300" cy="16050"/>
            </a:xfrm>
            <a:custGeom>
              <a:avLst/>
              <a:gdLst/>
              <a:ahLst/>
              <a:cxnLst/>
              <a:rect l="l" t="t" r="r" b="b"/>
              <a:pathLst>
                <a:path w="652" h="642" extrusionOk="0">
                  <a:moveTo>
                    <a:pt x="327" y="1"/>
                  </a:moveTo>
                  <a:cubicBezTo>
                    <a:pt x="323" y="1"/>
                    <a:pt x="320" y="1"/>
                    <a:pt x="316" y="1"/>
                  </a:cubicBezTo>
                  <a:cubicBezTo>
                    <a:pt x="138" y="7"/>
                    <a:pt x="1" y="154"/>
                    <a:pt x="5" y="332"/>
                  </a:cubicBezTo>
                  <a:cubicBezTo>
                    <a:pt x="11" y="505"/>
                    <a:pt x="154" y="641"/>
                    <a:pt x="326" y="641"/>
                  </a:cubicBezTo>
                  <a:cubicBezTo>
                    <a:pt x="330" y="641"/>
                    <a:pt x="333" y="641"/>
                    <a:pt x="337" y="641"/>
                  </a:cubicBezTo>
                  <a:cubicBezTo>
                    <a:pt x="513" y="635"/>
                    <a:pt x="652" y="487"/>
                    <a:pt x="646" y="311"/>
                  </a:cubicBezTo>
                  <a:cubicBezTo>
                    <a:pt x="640" y="137"/>
                    <a:pt x="498" y="1"/>
                    <a:pt x="32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7" name="Google Shape;14427;p34"/>
            <p:cNvSpPr/>
            <p:nvPr/>
          </p:nvSpPr>
          <p:spPr>
            <a:xfrm>
              <a:off x="3054900" y="4011325"/>
              <a:ext cx="16325" cy="16050"/>
            </a:xfrm>
            <a:custGeom>
              <a:avLst/>
              <a:gdLst/>
              <a:ahLst/>
              <a:cxnLst/>
              <a:rect l="l" t="t" r="r" b="b"/>
              <a:pathLst>
                <a:path w="653" h="642" extrusionOk="0">
                  <a:moveTo>
                    <a:pt x="328" y="0"/>
                  </a:moveTo>
                  <a:cubicBezTo>
                    <a:pt x="324" y="0"/>
                    <a:pt x="321" y="0"/>
                    <a:pt x="317" y="1"/>
                  </a:cubicBezTo>
                  <a:cubicBezTo>
                    <a:pt x="139" y="7"/>
                    <a:pt x="0" y="154"/>
                    <a:pt x="6" y="331"/>
                  </a:cubicBezTo>
                  <a:cubicBezTo>
                    <a:pt x="12" y="505"/>
                    <a:pt x="155" y="641"/>
                    <a:pt x="327" y="641"/>
                  </a:cubicBezTo>
                  <a:cubicBezTo>
                    <a:pt x="331" y="641"/>
                    <a:pt x="334" y="641"/>
                    <a:pt x="338" y="641"/>
                  </a:cubicBezTo>
                  <a:cubicBezTo>
                    <a:pt x="514" y="635"/>
                    <a:pt x="653" y="487"/>
                    <a:pt x="647" y="309"/>
                  </a:cubicBezTo>
                  <a:cubicBezTo>
                    <a:pt x="641" y="137"/>
                    <a:pt x="499" y="0"/>
                    <a:pt x="32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8" name="Google Shape;14428;p34"/>
            <p:cNvSpPr/>
            <p:nvPr/>
          </p:nvSpPr>
          <p:spPr>
            <a:xfrm>
              <a:off x="2938075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9" name="Google Shape;14429;p34"/>
            <p:cNvSpPr/>
            <p:nvPr/>
          </p:nvSpPr>
          <p:spPr>
            <a:xfrm>
              <a:off x="3054925" y="4045375"/>
              <a:ext cx="16300" cy="16000"/>
            </a:xfrm>
            <a:custGeom>
              <a:avLst/>
              <a:gdLst/>
              <a:ahLst/>
              <a:cxnLst/>
              <a:rect l="l" t="t" r="r" b="b"/>
              <a:pathLst>
                <a:path w="652" h="640" extrusionOk="0">
                  <a:moveTo>
                    <a:pt x="327" y="0"/>
                  </a:moveTo>
                  <a:cubicBezTo>
                    <a:pt x="323" y="0"/>
                    <a:pt x="320" y="1"/>
                    <a:pt x="316" y="1"/>
                  </a:cubicBezTo>
                  <a:cubicBezTo>
                    <a:pt x="138" y="7"/>
                    <a:pt x="1" y="154"/>
                    <a:pt x="5" y="331"/>
                  </a:cubicBezTo>
                  <a:cubicBezTo>
                    <a:pt x="11" y="503"/>
                    <a:pt x="154" y="640"/>
                    <a:pt x="326" y="640"/>
                  </a:cubicBezTo>
                  <a:cubicBezTo>
                    <a:pt x="330" y="640"/>
                    <a:pt x="333" y="640"/>
                    <a:pt x="337" y="640"/>
                  </a:cubicBezTo>
                  <a:cubicBezTo>
                    <a:pt x="513" y="635"/>
                    <a:pt x="652" y="486"/>
                    <a:pt x="646" y="310"/>
                  </a:cubicBezTo>
                  <a:cubicBezTo>
                    <a:pt x="640" y="137"/>
                    <a:pt x="498" y="0"/>
                    <a:pt x="32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0" name="Google Shape;14430;p34"/>
            <p:cNvSpPr/>
            <p:nvPr/>
          </p:nvSpPr>
          <p:spPr>
            <a:xfrm>
              <a:off x="3016175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1" name="Google Shape;14431;p34"/>
            <p:cNvSpPr/>
            <p:nvPr/>
          </p:nvSpPr>
          <p:spPr>
            <a:xfrm>
              <a:off x="3016175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2" name="Google Shape;14432;p34"/>
            <p:cNvSpPr/>
            <p:nvPr/>
          </p:nvSpPr>
          <p:spPr>
            <a:xfrm>
              <a:off x="3016175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3" name="Google Shape;14433;p34"/>
            <p:cNvSpPr/>
            <p:nvPr/>
          </p:nvSpPr>
          <p:spPr>
            <a:xfrm>
              <a:off x="3016175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4" name="Google Shape;14434;p34"/>
            <p:cNvSpPr/>
            <p:nvPr/>
          </p:nvSpPr>
          <p:spPr>
            <a:xfrm>
              <a:off x="3016175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5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5" name="Google Shape;14435;p34"/>
            <p:cNvSpPr/>
            <p:nvPr/>
          </p:nvSpPr>
          <p:spPr>
            <a:xfrm>
              <a:off x="3016175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6" name="Google Shape;14436;p34"/>
            <p:cNvSpPr/>
            <p:nvPr/>
          </p:nvSpPr>
          <p:spPr>
            <a:xfrm>
              <a:off x="3016175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7" name="Google Shape;14437;p34"/>
            <p:cNvSpPr/>
            <p:nvPr/>
          </p:nvSpPr>
          <p:spPr>
            <a:xfrm>
              <a:off x="3016175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0" y="144"/>
                    <a:pt x="0" y="322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8" name="Google Shape;14438;p34"/>
            <p:cNvSpPr/>
            <p:nvPr/>
          </p:nvSpPr>
          <p:spPr>
            <a:xfrm>
              <a:off x="3016175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19"/>
                  </a:cubicBezTo>
                  <a:cubicBezTo>
                    <a:pt x="0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9" name="Google Shape;14439;p34"/>
            <p:cNvSpPr/>
            <p:nvPr/>
          </p:nvSpPr>
          <p:spPr>
            <a:xfrm>
              <a:off x="3055200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0" name="Google Shape;14440;p34"/>
            <p:cNvSpPr/>
            <p:nvPr/>
          </p:nvSpPr>
          <p:spPr>
            <a:xfrm>
              <a:off x="3055200" y="441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1" name="Google Shape;14441;p34"/>
            <p:cNvSpPr/>
            <p:nvPr/>
          </p:nvSpPr>
          <p:spPr>
            <a:xfrm>
              <a:off x="3055200" y="4555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2" name="Google Shape;14442;p34"/>
            <p:cNvSpPr/>
            <p:nvPr/>
          </p:nvSpPr>
          <p:spPr>
            <a:xfrm>
              <a:off x="3055200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3" name="Google Shape;14443;p34"/>
            <p:cNvSpPr/>
            <p:nvPr/>
          </p:nvSpPr>
          <p:spPr>
            <a:xfrm>
              <a:off x="3094125" y="3977450"/>
              <a:ext cx="16175" cy="16050"/>
            </a:xfrm>
            <a:custGeom>
              <a:avLst/>
              <a:gdLst/>
              <a:ahLst/>
              <a:cxnLst/>
              <a:rect l="l" t="t" r="r" b="b"/>
              <a:pathLst>
                <a:path w="647" h="642" extrusionOk="0">
                  <a:moveTo>
                    <a:pt x="324" y="1"/>
                  </a:moveTo>
                  <a:cubicBezTo>
                    <a:pt x="322" y="1"/>
                    <a:pt x="320" y="1"/>
                    <a:pt x="318" y="1"/>
                  </a:cubicBezTo>
                  <a:cubicBezTo>
                    <a:pt x="140" y="4"/>
                    <a:pt x="0" y="150"/>
                    <a:pt x="3" y="326"/>
                  </a:cubicBezTo>
                  <a:cubicBezTo>
                    <a:pt x="8" y="502"/>
                    <a:pt x="151" y="641"/>
                    <a:pt x="324" y="641"/>
                  </a:cubicBezTo>
                  <a:cubicBezTo>
                    <a:pt x="326" y="641"/>
                    <a:pt x="328" y="641"/>
                    <a:pt x="330" y="641"/>
                  </a:cubicBezTo>
                  <a:cubicBezTo>
                    <a:pt x="506" y="637"/>
                    <a:pt x="646" y="491"/>
                    <a:pt x="643" y="314"/>
                  </a:cubicBezTo>
                  <a:cubicBezTo>
                    <a:pt x="640" y="140"/>
                    <a:pt x="497" y="1"/>
                    <a:pt x="32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4" name="Google Shape;14444;p34"/>
            <p:cNvSpPr/>
            <p:nvPr/>
          </p:nvSpPr>
          <p:spPr>
            <a:xfrm>
              <a:off x="3094225" y="3951500"/>
              <a:ext cx="16025" cy="8025"/>
            </a:xfrm>
            <a:custGeom>
              <a:avLst/>
              <a:gdLst/>
              <a:ahLst/>
              <a:cxnLst/>
              <a:rect l="l" t="t" r="r" b="b"/>
              <a:pathLst>
                <a:path w="641" h="321" extrusionOk="0">
                  <a:moveTo>
                    <a:pt x="321" y="1"/>
                  </a:moveTo>
                  <a:cubicBezTo>
                    <a:pt x="213" y="1"/>
                    <a:pt x="106" y="2"/>
                    <a:pt x="1" y="4"/>
                  </a:cubicBezTo>
                  <a:cubicBezTo>
                    <a:pt x="2" y="180"/>
                    <a:pt x="145" y="320"/>
                    <a:pt x="321" y="320"/>
                  </a:cubicBezTo>
                  <a:cubicBezTo>
                    <a:pt x="496" y="320"/>
                    <a:pt x="639" y="180"/>
                    <a:pt x="641" y="4"/>
                  </a:cubicBezTo>
                  <a:cubicBezTo>
                    <a:pt x="535" y="2"/>
                    <a:pt x="428" y="1"/>
                    <a:pt x="32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5" name="Google Shape;14445;p34"/>
            <p:cNvSpPr/>
            <p:nvPr/>
          </p:nvSpPr>
          <p:spPr>
            <a:xfrm>
              <a:off x="3055200" y="452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6" name="Google Shape;14446;p34"/>
            <p:cNvSpPr/>
            <p:nvPr/>
          </p:nvSpPr>
          <p:spPr>
            <a:xfrm>
              <a:off x="3055200" y="4453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7" name="Google Shape;14447;p34"/>
            <p:cNvSpPr/>
            <p:nvPr/>
          </p:nvSpPr>
          <p:spPr>
            <a:xfrm>
              <a:off x="3055200" y="438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8" name="Google Shape;14448;p34"/>
            <p:cNvSpPr/>
            <p:nvPr/>
          </p:nvSpPr>
          <p:spPr>
            <a:xfrm>
              <a:off x="3055200" y="421552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9" name="Google Shape;14449;p34"/>
            <p:cNvSpPr/>
            <p:nvPr/>
          </p:nvSpPr>
          <p:spPr>
            <a:xfrm>
              <a:off x="3055200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0" name="Google Shape;14450;p34"/>
            <p:cNvSpPr/>
            <p:nvPr/>
          </p:nvSpPr>
          <p:spPr>
            <a:xfrm>
              <a:off x="3055200" y="4249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1" name="Google Shape;14451;p34"/>
            <p:cNvSpPr/>
            <p:nvPr/>
          </p:nvSpPr>
          <p:spPr>
            <a:xfrm>
              <a:off x="3055200" y="428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0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2" name="Google Shape;14452;p34"/>
            <p:cNvSpPr/>
            <p:nvPr/>
          </p:nvSpPr>
          <p:spPr>
            <a:xfrm>
              <a:off x="3055200" y="4351475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3" name="Google Shape;14453;p34"/>
            <p:cNvSpPr/>
            <p:nvPr/>
          </p:nvSpPr>
          <p:spPr>
            <a:xfrm>
              <a:off x="3055200" y="4317500"/>
              <a:ext cx="16025" cy="1605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320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4" name="Google Shape;14454;p34"/>
            <p:cNvSpPr/>
            <p:nvPr/>
          </p:nvSpPr>
          <p:spPr>
            <a:xfrm>
              <a:off x="3016175" y="448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5" name="Google Shape;14455;p34"/>
            <p:cNvSpPr/>
            <p:nvPr/>
          </p:nvSpPr>
          <p:spPr>
            <a:xfrm>
              <a:off x="2977100" y="407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6" name="Google Shape;14456;p34"/>
            <p:cNvSpPr/>
            <p:nvPr/>
          </p:nvSpPr>
          <p:spPr>
            <a:xfrm>
              <a:off x="2977100" y="401147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7" name="Google Shape;14457;p34"/>
            <p:cNvSpPr/>
            <p:nvPr/>
          </p:nvSpPr>
          <p:spPr>
            <a:xfrm>
              <a:off x="2977100" y="404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8" name="Google Shape;14458;p34"/>
            <p:cNvSpPr/>
            <p:nvPr/>
          </p:nvSpPr>
          <p:spPr>
            <a:xfrm>
              <a:off x="2977100" y="411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9" name="Google Shape;14459;p34"/>
            <p:cNvSpPr/>
            <p:nvPr/>
          </p:nvSpPr>
          <p:spPr>
            <a:xfrm>
              <a:off x="2977100" y="414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0" name="Google Shape;14460;p34"/>
            <p:cNvSpPr/>
            <p:nvPr/>
          </p:nvSpPr>
          <p:spPr>
            <a:xfrm>
              <a:off x="2977100" y="4249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1" name="Google Shape;14461;p34"/>
            <p:cNvSpPr/>
            <p:nvPr/>
          </p:nvSpPr>
          <p:spPr>
            <a:xfrm>
              <a:off x="2977100" y="418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1"/>
                  </a:cubicBezTo>
                  <a:cubicBezTo>
                    <a:pt x="1" y="497"/>
                    <a:pt x="144" y="641"/>
                    <a:pt x="322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2" name="Google Shape;14462;p34"/>
            <p:cNvSpPr/>
            <p:nvPr/>
          </p:nvSpPr>
          <p:spPr>
            <a:xfrm>
              <a:off x="2977100" y="4215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3" name="Google Shape;14463;p34"/>
            <p:cNvSpPr/>
            <p:nvPr/>
          </p:nvSpPr>
          <p:spPr>
            <a:xfrm>
              <a:off x="2938075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4" name="Google Shape;14464;p34"/>
            <p:cNvSpPr/>
            <p:nvPr/>
          </p:nvSpPr>
          <p:spPr>
            <a:xfrm>
              <a:off x="2938075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5" name="Google Shape;14465;p34"/>
            <p:cNvSpPr/>
            <p:nvPr/>
          </p:nvSpPr>
          <p:spPr>
            <a:xfrm>
              <a:off x="2977100" y="3977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6" name="Google Shape;14466;p34"/>
            <p:cNvSpPr/>
            <p:nvPr/>
          </p:nvSpPr>
          <p:spPr>
            <a:xfrm>
              <a:off x="2938075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7" name="Google Shape;14467;p34"/>
            <p:cNvSpPr/>
            <p:nvPr/>
          </p:nvSpPr>
          <p:spPr>
            <a:xfrm>
              <a:off x="2938075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8" name="Google Shape;14468;p34"/>
            <p:cNvSpPr/>
            <p:nvPr/>
          </p:nvSpPr>
          <p:spPr>
            <a:xfrm>
              <a:off x="2938075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9" name="Google Shape;14469;p34"/>
            <p:cNvSpPr/>
            <p:nvPr/>
          </p:nvSpPr>
          <p:spPr>
            <a:xfrm>
              <a:off x="2938075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0" name="Google Shape;14470;p34"/>
            <p:cNvSpPr/>
            <p:nvPr/>
          </p:nvSpPr>
          <p:spPr>
            <a:xfrm>
              <a:off x="2977100" y="4419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1" name="Google Shape;14471;p34"/>
            <p:cNvSpPr/>
            <p:nvPr/>
          </p:nvSpPr>
          <p:spPr>
            <a:xfrm>
              <a:off x="3094125" y="4011425"/>
              <a:ext cx="16175" cy="16050"/>
            </a:xfrm>
            <a:custGeom>
              <a:avLst/>
              <a:gdLst/>
              <a:ahLst/>
              <a:cxnLst/>
              <a:rect l="l" t="t" r="r" b="b"/>
              <a:pathLst>
                <a:path w="647" h="642" extrusionOk="0">
                  <a:moveTo>
                    <a:pt x="324" y="1"/>
                  </a:moveTo>
                  <a:cubicBezTo>
                    <a:pt x="322" y="1"/>
                    <a:pt x="320" y="1"/>
                    <a:pt x="318" y="1"/>
                  </a:cubicBezTo>
                  <a:cubicBezTo>
                    <a:pt x="140" y="6"/>
                    <a:pt x="0" y="152"/>
                    <a:pt x="3" y="328"/>
                  </a:cubicBezTo>
                  <a:cubicBezTo>
                    <a:pt x="7" y="502"/>
                    <a:pt x="148" y="642"/>
                    <a:pt x="322" y="642"/>
                  </a:cubicBezTo>
                  <a:cubicBezTo>
                    <a:pt x="324" y="642"/>
                    <a:pt x="327" y="641"/>
                    <a:pt x="330" y="641"/>
                  </a:cubicBezTo>
                  <a:cubicBezTo>
                    <a:pt x="506" y="638"/>
                    <a:pt x="646" y="492"/>
                    <a:pt x="643" y="316"/>
                  </a:cubicBezTo>
                  <a:cubicBezTo>
                    <a:pt x="640" y="140"/>
                    <a:pt x="497" y="1"/>
                    <a:pt x="32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2" name="Google Shape;14472;p34"/>
            <p:cNvSpPr/>
            <p:nvPr/>
          </p:nvSpPr>
          <p:spPr>
            <a:xfrm>
              <a:off x="3016175" y="3977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3" name="Google Shape;14473;p34"/>
            <p:cNvSpPr/>
            <p:nvPr/>
          </p:nvSpPr>
          <p:spPr>
            <a:xfrm>
              <a:off x="2977100" y="4283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1"/>
                  </a:moveTo>
                  <a:cubicBezTo>
                    <a:pt x="144" y="1"/>
                    <a:pt x="1" y="144"/>
                    <a:pt x="1" y="320"/>
                  </a:cubicBezTo>
                  <a:cubicBezTo>
                    <a:pt x="1" y="496"/>
                    <a:pt x="144" y="641"/>
                    <a:pt x="322" y="641"/>
                  </a:cubicBezTo>
                  <a:cubicBezTo>
                    <a:pt x="498" y="641"/>
                    <a:pt x="641" y="496"/>
                    <a:pt x="641" y="320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4" name="Google Shape;14474;p34"/>
            <p:cNvSpPr/>
            <p:nvPr/>
          </p:nvSpPr>
          <p:spPr>
            <a:xfrm>
              <a:off x="3016175" y="4113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5" name="Google Shape;14475;p34"/>
            <p:cNvSpPr/>
            <p:nvPr/>
          </p:nvSpPr>
          <p:spPr>
            <a:xfrm>
              <a:off x="3016175" y="4147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19"/>
                  </a:cubicBezTo>
                  <a:cubicBezTo>
                    <a:pt x="0" y="497"/>
                    <a:pt x="144" y="640"/>
                    <a:pt x="320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6" name="Google Shape;14476;p34"/>
            <p:cNvSpPr/>
            <p:nvPr/>
          </p:nvSpPr>
          <p:spPr>
            <a:xfrm>
              <a:off x="2977100" y="4521525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7" name="Google Shape;14477;p34"/>
            <p:cNvSpPr/>
            <p:nvPr/>
          </p:nvSpPr>
          <p:spPr>
            <a:xfrm>
              <a:off x="3016175" y="407955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8"/>
                    <a:pt x="144" y="641"/>
                    <a:pt x="320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8" name="Google Shape;14478;p34"/>
            <p:cNvSpPr/>
            <p:nvPr/>
          </p:nvSpPr>
          <p:spPr>
            <a:xfrm>
              <a:off x="3016175" y="4045500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0"/>
                  </a:cubicBezTo>
                  <a:cubicBezTo>
                    <a:pt x="0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0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9" name="Google Shape;14479;p34"/>
            <p:cNvSpPr/>
            <p:nvPr/>
          </p:nvSpPr>
          <p:spPr>
            <a:xfrm>
              <a:off x="2977100" y="4555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19"/>
                  </a:cubicBezTo>
                  <a:cubicBezTo>
                    <a:pt x="1" y="497"/>
                    <a:pt x="144" y="640"/>
                    <a:pt x="322" y="640"/>
                  </a:cubicBezTo>
                  <a:cubicBezTo>
                    <a:pt x="498" y="640"/>
                    <a:pt x="641" y="497"/>
                    <a:pt x="641" y="319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0" name="Google Shape;14480;p34"/>
            <p:cNvSpPr/>
            <p:nvPr/>
          </p:nvSpPr>
          <p:spPr>
            <a:xfrm>
              <a:off x="2977100" y="438550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4"/>
                    <a:pt x="1" y="321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1"/>
                  </a:cubicBezTo>
                  <a:cubicBezTo>
                    <a:pt x="641" y="144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1" name="Google Shape;14481;p34"/>
            <p:cNvSpPr/>
            <p:nvPr/>
          </p:nvSpPr>
          <p:spPr>
            <a:xfrm>
              <a:off x="2977100" y="431750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2" name="Google Shape;14482;p34"/>
            <p:cNvSpPr/>
            <p:nvPr/>
          </p:nvSpPr>
          <p:spPr>
            <a:xfrm>
              <a:off x="2977100" y="435147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5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7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3" name="Google Shape;14483;p34"/>
            <p:cNvSpPr/>
            <p:nvPr/>
          </p:nvSpPr>
          <p:spPr>
            <a:xfrm>
              <a:off x="2977100" y="4487550"/>
              <a:ext cx="16050" cy="16025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322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0"/>
                  </a:cubicBezTo>
                  <a:cubicBezTo>
                    <a:pt x="641" y="143"/>
                    <a:pt x="498" y="0"/>
                    <a:pt x="32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4" name="Google Shape;14484;p34"/>
            <p:cNvSpPr/>
            <p:nvPr/>
          </p:nvSpPr>
          <p:spPr>
            <a:xfrm>
              <a:off x="3016175" y="4181525"/>
              <a:ext cx="16025" cy="16025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320" y="0"/>
                  </a:moveTo>
                  <a:cubicBezTo>
                    <a:pt x="144" y="0"/>
                    <a:pt x="0" y="143"/>
                    <a:pt x="0" y="321"/>
                  </a:cubicBezTo>
                  <a:cubicBezTo>
                    <a:pt x="0" y="497"/>
                    <a:pt x="144" y="641"/>
                    <a:pt x="320" y="641"/>
                  </a:cubicBezTo>
                  <a:cubicBezTo>
                    <a:pt x="498" y="641"/>
                    <a:pt x="641" y="497"/>
                    <a:pt x="641" y="321"/>
                  </a:cubicBezTo>
                  <a:cubicBezTo>
                    <a:pt x="641" y="143"/>
                    <a:pt x="498" y="0"/>
                    <a:pt x="32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5" name="Google Shape;14485;p34"/>
            <p:cNvSpPr/>
            <p:nvPr/>
          </p:nvSpPr>
          <p:spPr>
            <a:xfrm>
              <a:off x="2977100" y="4453525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cubicBezTo>
                    <a:pt x="1" y="498"/>
                    <a:pt x="144" y="641"/>
                    <a:pt x="322" y="641"/>
                  </a:cubicBezTo>
                  <a:cubicBezTo>
                    <a:pt x="498" y="641"/>
                    <a:pt x="641" y="498"/>
                    <a:pt x="641" y="322"/>
                  </a:cubicBezTo>
                  <a:cubicBezTo>
                    <a:pt x="641" y="144"/>
                    <a:pt x="498" y="1"/>
                    <a:pt x="32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86" name="Google Shape;14486;p34"/>
          <p:cNvSpPr/>
          <p:nvPr/>
        </p:nvSpPr>
        <p:spPr>
          <a:xfrm>
            <a:off x="334200" y="291775"/>
            <a:ext cx="8475600" cy="4562400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487" name="Google Shape;14487;p34"/>
          <p:cNvGrpSpPr/>
          <p:nvPr/>
        </p:nvGrpSpPr>
        <p:grpSpPr>
          <a:xfrm>
            <a:off x="104720" y="357140"/>
            <a:ext cx="470274" cy="548630"/>
            <a:chOff x="9873" y="1240062"/>
            <a:chExt cx="545434" cy="640998"/>
          </a:xfrm>
        </p:grpSpPr>
        <p:cxnSp>
          <p:nvCxnSpPr>
            <p:cNvPr id="14488" name="Google Shape;14488;p34"/>
            <p:cNvCxnSpPr>
              <a:stCxn id="14489" idx="6"/>
              <a:endCxn id="14490" idx="1"/>
            </p:cNvCxnSpPr>
            <p:nvPr/>
          </p:nvCxnSpPr>
          <p:spPr>
            <a:xfrm rot="10800000">
              <a:off x="204158" y="1404420"/>
              <a:ext cx="135900" cy="103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491" name="Google Shape;14491;p34"/>
            <p:cNvGrpSpPr/>
            <p:nvPr/>
          </p:nvGrpSpPr>
          <p:grpSpPr>
            <a:xfrm rot="10800000">
              <a:off x="9873" y="1628460"/>
              <a:ext cx="252600" cy="252600"/>
              <a:chOff x="6804422" y="-316297"/>
              <a:chExt cx="252600" cy="252600"/>
            </a:xfrm>
          </p:grpSpPr>
          <p:sp>
            <p:nvSpPr>
              <p:cNvPr id="14492" name="Google Shape;14492;p34"/>
              <p:cNvSpPr/>
              <p:nvPr/>
            </p:nvSpPr>
            <p:spPr>
              <a:xfrm rot="1373652">
                <a:off x="6834328" y="-286390"/>
                <a:ext cx="192787" cy="192787"/>
              </a:xfrm>
              <a:prstGeom prst="ellipse">
                <a:avLst/>
              </a:prstGeom>
              <a:solidFill>
                <a:schemeClr val="accent4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3" name="Google Shape;14493;p34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494" name="Google Shape;14494;p34"/>
            <p:cNvGrpSpPr/>
            <p:nvPr/>
          </p:nvGrpSpPr>
          <p:grpSpPr>
            <a:xfrm rot="10800000">
              <a:off x="39879" y="1240062"/>
              <a:ext cx="192600" cy="192600"/>
              <a:chOff x="7291941" y="112804"/>
              <a:chExt cx="192600" cy="192600"/>
            </a:xfrm>
          </p:grpSpPr>
          <p:sp>
            <p:nvSpPr>
              <p:cNvPr id="14490" name="Google Shape;14490;p34"/>
              <p:cNvSpPr/>
              <p:nvPr/>
            </p:nvSpPr>
            <p:spPr>
              <a:xfrm>
                <a:off x="7291941" y="112804"/>
                <a:ext cx="192600" cy="192600"/>
              </a:xfrm>
              <a:prstGeom prst="ellipse">
                <a:avLst/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5" name="Google Shape;14495;p34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496" name="Google Shape;14496;p34"/>
            <p:cNvGrpSpPr/>
            <p:nvPr/>
          </p:nvGrpSpPr>
          <p:grpSpPr>
            <a:xfrm rot="10800000">
              <a:off x="295808" y="1422120"/>
              <a:ext cx="259500" cy="259500"/>
              <a:chOff x="6969112" y="-17269"/>
              <a:chExt cx="259500" cy="259500"/>
            </a:xfrm>
          </p:grpSpPr>
          <p:sp>
            <p:nvSpPr>
              <p:cNvPr id="14489" name="Google Shape;14489;p34"/>
              <p:cNvSpPr/>
              <p:nvPr/>
            </p:nvSpPr>
            <p:spPr>
              <a:xfrm rot="1641813">
                <a:off x="7002590" y="16208"/>
                <a:ext cx="192544" cy="192544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7" name="Google Shape;14497;p34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498" name="Google Shape;14498;p34"/>
            <p:cNvCxnSpPr>
              <a:stCxn id="14492" idx="3"/>
              <a:endCxn id="14489" idx="7"/>
            </p:cNvCxnSpPr>
            <p:nvPr/>
          </p:nvCxnSpPr>
          <p:spPr>
            <a:xfrm rot="10800000" flipH="1">
              <a:off x="225481" y="1581086"/>
              <a:ext cx="108300" cy="1374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25514"/>
            <a:ext cx="770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Hammersmith One"/>
              <a:buNone/>
              <a:defRPr sz="25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●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○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■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●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○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■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●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○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bel"/>
              <a:buChar char="■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9" name="Google Shape;14509;p38"/>
          <p:cNvSpPr txBox="1">
            <a:spLocks noGrp="1"/>
          </p:cNvSpPr>
          <p:nvPr>
            <p:ph type="ctrTitle"/>
          </p:nvPr>
        </p:nvSpPr>
        <p:spPr>
          <a:xfrm>
            <a:off x="339125" y="1902300"/>
            <a:ext cx="8470500" cy="98343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rgbClr val="C00000"/>
                </a:solidFill>
              </a:rPr>
              <a:t>Химическая фантазия</a:t>
            </a:r>
            <a:endParaRPr sz="4400" b="1" dirty="0">
              <a:solidFill>
                <a:srgbClr val="C00000"/>
              </a:solidFill>
            </a:endParaRPr>
          </a:p>
        </p:txBody>
      </p:sp>
      <p:grpSp>
        <p:nvGrpSpPr>
          <p:cNvPr id="14512" name="Google Shape;14512;p38"/>
          <p:cNvGrpSpPr/>
          <p:nvPr/>
        </p:nvGrpSpPr>
        <p:grpSpPr>
          <a:xfrm rot="10800000">
            <a:off x="8422062" y="309796"/>
            <a:ext cx="680167" cy="621792"/>
            <a:chOff x="6804466" y="-316297"/>
            <a:chExt cx="680167" cy="621792"/>
          </a:xfrm>
        </p:grpSpPr>
        <p:cxnSp>
          <p:nvCxnSpPr>
            <p:cNvPr id="14513" name="Google Shape;14513;p38"/>
            <p:cNvCxnSpPr>
              <a:stCxn id="14514" idx="5"/>
              <a:endCxn id="14515" idx="1"/>
            </p:cNvCxnSpPr>
            <p:nvPr/>
          </p:nvCxnSpPr>
          <p:spPr>
            <a:xfrm>
              <a:off x="6966929" y="-100831"/>
              <a:ext cx="123000" cy="1851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16" name="Google Shape;14516;p38"/>
            <p:cNvCxnSpPr>
              <a:stCxn id="14517" idx="6"/>
              <a:endCxn id="14518" idx="2"/>
            </p:cNvCxnSpPr>
            <p:nvPr/>
          </p:nvCxnSpPr>
          <p:spPr>
            <a:xfrm>
              <a:off x="7184439" y="156868"/>
              <a:ext cx="174000" cy="52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19" name="Google Shape;14519;p38"/>
            <p:cNvGrpSpPr/>
            <p:nvPr/>
          </p:nvGrpSpPr>
          <p:grpSpPr>
            <a:xfrm>
              <a:off x="6804466" y="-316297"/>
              <a:ext cx="252434" cy="252434"/>
              <a:chOff x="6804466" y="-316297"/>
              <a:chExt cx="252434" cy="252434"/>
            </a:xfrm>
          </p:grpSpPr>
          <p:sp>
            <p:nvSpPr>
              <p:cNvPr id="14514" name="Google Shape;14514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accent6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0" name="Google Shape;14520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21" name="Google Shape;14521;p38"/>
            <p:cNvGrpSpPr/>
            <p:nvPr/>
          </p:nvGrpSpPr>
          <p:grpSpPr>
            <a:xfrm>
              <a:off x="7291941" y="112804"/>
              <a:ext cx="192691" cy="192691"/>
              <a:chOff x="7291941" y="112804"/>
              <a:chExt cx="192691" cy="192691"/>
            </a:xfrm>
          </p:grpSpPr>
          <p:sp>
            <p:nvSpPr>
              <p:cNvPr id="14522" name="Google Shape;14522;p38"/>
              <p:cNvSpPr/>
              <p:nvPr/>
            </p:nvSpPr>
            <p:spPr>
              <a:xfrm>
                <a:off x="7291941" y="112804"/>
                <a:ext cx="192691" cy="192691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3" name="Google Shape;14523;p38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24" name="Google Shape;14524;p38"/>
            <p:cNvGrpSpPr/>
            <p:nvPr/>
          </p:nvGrpSpPr>
          <p:grpSpPr>
            <a:xfrm>
              <a:off x="6969033" y="-17269"/>
              <a:ext cx="259696" cy="259696"/>
              <a:chOff x="6969033" y="-17269"/>
              <a:chExt cx="259696" cy="259696"/>
            </a:xfrm>
          </p:grpSpPr>
          <p:sp>
            <p:nvSpPr>
              <p:cNvPr id="14517" name="Google Shape;14517;p38"/>
              <p:cNvSpPr/>
              <p:nvPr/>
            </p:nvSpPr>
            <p:spPr>
              <a:xfrm rot="1642122">
                <a:off x="7002539" y="16236"/>
                <a:ext cx="192684" cy="192684"/>
              </a:xfrm>
              <a:prstGeom prst="ellipse">
                <a:avLst/>
              </a:pr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5" name="Google Shape;14525;p38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526" name="Google Shape;14526;p38"/>
          <p:cNvGrpSpPr/>
          <p:nvPr/>
        </p:nvGrpSpPr>
        <p:grpSpPr>
          <a:xfrm>
            <a:off x="339129" y="309806"/>
            <a:ext cx="1348426" cy="1070861"/>
            <a:chOff x="343354" y="291781"/>
            <a:chExt cx="1348426" cy="1070861"/>
          </a:xfrm>
        </p:grpSpPr>
        <p:cxnSp>
          <p:nvCxnSpPr>
            <p:cNvPr id="14527" name="Google Shape;14527;p38"/>
            <p:cNvCxnSpPr/>
            <p:nvPr/>
          </p:nvCxnSpPr>
          <p:spPr>
            <a:xfrm flipH="1">
              <a:off x="564642" y="847623"/>
              <a:ext cx="477900" cy="996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28" name="Google Shape;14528;p38"/>
            <p:cNvCxnSpPr>
              <a:stCxn id="14529" idx="6"/>
              <a:endCxn id="14530" idx="2"/>
            </p:cNvCxnSpPr>
            <p:nvPr/>
          </p:nvCxnSpPr>
          <p:spPr>
            <a:xfrm flipH="1">
              <a:off x="439781" y="1041798"/>
              <a:ext cx="52200" cy="1740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31" name="Google Shape;14531;p38"/>
            <p:cNvGrpSpPr/>
            <p:nvPr/>
          </p:nvGrpSpPr>
          <p:grpSpPr>
            <a:xfrm rot="5400000">
              <a:off x="752993" y="639922"/>
              <a:ext cx="530363" cy="530363"/>
              <a:chOff x="6804466" y="-316297"/>
              <a:chExt cx="252434" cy="252434"/>
            </a:xfrm>
          </p:grpSpPr>
          <p:sp>
            <p:nvSpPr>
              <p:cNvPr id="14532" name="Google Shape;14532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3" name="Google Shape;14533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2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34" name="Google Shape;14534;p38"/>
            <p:cNvGrpSpPr/>
            <p:nvPr/>
          </p:nvGrpSpPr>
          <p:grpSpPr>
            <a:xfrm rot="5400000">
              <a:off x="343354" y="1149300"/>
              <a:ext cx="192691" cy="192691"/>
              <a:chOff x="7291941" y="112804"/>
              <a:chExt cx="192691" cy="192691"/>
            </a:xfrm>
          </p:grpSpPr>
          <p:sp>
            <p:nvSpPr>
              <p:cNvPr id="14535" name="Google Shape;14535;p38"/>
              <p:cNvSpPr/>
              <p:nvPr/>
            </p:nvSpPr>
            <p:spPr>
              <a:xfrm>
                <a:off x="7291941" y="112804"/>
                <a:ext cx="192691" cy="192691"/>
              </a:xfrm>
              <a:prstGeom prst="ellipse">
                <a:avLst/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6" name="Google Shape;14536;p38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1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37" name="Google Shape;14537;p38"/>
            <p:cNvGrpSpPr/>
            <p:nvPr/>
          </p:nvGrpSpPr>
          <p:grpSpPr>
            <a:xfrm rot="5400000">
              <a:off x="406422" y="826392"/>
              <a:ext cx="259696" cy="259696"/>
              <a:chOff x="6969033" y="-17269"/>
              <a:chExt cx="259696" cy="259696"/>
            </a:xfrm>
          </p:grpSpPr>
          <p:sp>
            <p:nvSpPr>
              <p:cNvPr id="14529" name="Google Shape;14529;p38"/>
              <p:cNvSpPr/>
              <p:nvPr/>
            </p:nvSpPr>
            <p:spPr>
              <a:xfrm rot="1642122">
                <a:off x="7002539" y="16236"/>
                <a:ext cx="192684" cy="192684"/>
              </a:xfrm>
              <a:prstGeom prst="ellipse">
                <a:avLst/>
              </a:prstGeom>
              <a:solidFill>
                <a:schemeClr val="accent6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8" name="Google Shape;14538;p38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4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39" name="Google Shape;14539;p38"/>
            <p:cNvGrpSpPr/>
            <p:nvPr/>
          </p:nvGrpSpPr>
          <p:grpSpPr>
            <a:xfrm rot="5400000">
              <a:off x="1326029" y="996891"/>
              <a:ext cx="365751" cy="365751"/>
              <a:chOff x="6804466" y="-316297"/>
              <a:chExt cx="252434" cy="252434"/>
            </a:xfrm>
          </p:grpSpPr>
          <p:sp>
            <p:nvSpPr>
              <p:cNvPr id="14540" name="Google Shape;14540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1" name="Google Shape;14541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1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542" name="Google Shape;14542;p38"/>
            <p:cNvCxnSpPr>
              <a:stCxn id="14532" idx="0"/>
              <a:endCxn id="14540" idx="4"/>
            </p:cNvCxnSpPr>
            <p:nvPr/>
          </p:nvCxnSpPr>
          <p:spPr>
            <a:xfrm>
              <a:off x="1204615" y="983845"/>
              <a:ext cx="175800" cy="1416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43" name="Google Shape;14543;p38"/>
            <p:cNvGrpSpPr/>
            <p:nvPr/>
          </p:nvGrpSpPr>
          <p:grpSpPr>
            <a:xfrm rot="5400000">
              <a:off x="1055710" y="291781"/>
              <a:ext cx="274320" cy="274320"/>
              <a:chOff x="6804466" y="-316297"/>
              <a:chExt cx="252434" cy="252434"/>
            </a:xfrm>
          </p:grpSpPr>
          <p:sp>
            <p:nvSpPr>
              <p:cNvPr id="14544" name="Google Shape;14544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accent5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5" name="Google Shape;14545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lt2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546" name="Google Shape;14546;p38"/>
            <p:cNvCxnSpPr>
              <a:stCxn id="14532" idx="2"/>
              <a:endCxn id="14544" idx="6"/>
            </p:cNvCxnSpPr>
            <p:nvPr/>
          </p:nvCxnSpPr>
          <p:spPr>
            <a:xfrm rot="10800000" flipH="1">
              <a:off x="1096916" y="525464"/>
              <a:ext cx="55200" cy="193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547" name="Google Shape;14547;p38"/>
          <p:cNvGrpSpPr/>
          <p:nvPr/>
        </p:nvGrpSpPr>
        <p:grpSpPr>
          <a:xfrm rot="1800044">
            <a:off x="530588" y="3994978"/>
            <a:ext cx="680152" cy="621778"/>
            <a:chOff x="6804466" y="-316297"/>
            <a:chExt cx="680167" cy="621792"/>
          </a:xfrm>
        </p:grpSpPr>
        <p:cxnSp>
          <p:nvCxnSpPr>
            <p:cNvPr id="14548" name="Google Shape;14548;p38"/>
            <p:cNvCxnSpPr>
              <a:stCxn id="14549" idx="5"/>
              <a:endCxn id="14550" idx="1"/>
            </p:cNvCxnSpPr>
            <p:nvPr/>
          </p:nvCxnSpPr>
          <p:spPr>
            <a:xfrm rot="-1793934">
              <a:off x="7021508" y="-119170"/>
              <a:ext cx="13842" cy="22177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51" name="Google Shape;14551;p38"/>
            <p:cNvCxnSpPr>
              <a:stCxn id="14552" idx="6"/>
              <a:endCxn id="14553" idx="2"/>
            </p:cNvCxnSpPr>
            <p:nvPr/>
          </p:nvCxnSpPr>
          <p:spPr>
            <a:xfrm rot="-1801102">
              <a:off x="7209223" y="116770"/>
              <a:ext cx="124731" cy="13239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54" name="Google Shape;14554;p38"/>
            <p:cNvGrpSpPr/>
            <p:nvPr/>
          </p:nvGrpSpPr>
          <p:grpSpPr>
            <a:xfrm>
              <a:off x="6804466" y="-316297"/>
              <a:ext cx="252434" cy="252434"/>
              <a:chOff x="6804466" y="-316297"/>
              <a:chExt cx="252434" cy="252434"/>
            </a:xfrm>
          </p:grpSpPr>
          <p:sp>
            <p:nvSpPr>
              <p:cNvPr id="14549" name="Google Shape;14549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5" name="Google Shape;14555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56" name="Google Shape;14556;p38"/>
            <p:cNvGrpSpPr/>
            <p:nvPr/>
          </p:nvGrpSpPr>
          <p:grpSpPr>
            <a:xfrm>
              <a:off x="7291941" y="112804"/>
              <a:ext cx="192691" cy="192691"/>
              <a:chOff x="7291941" y="112804"/>
              <a:chExt cx="192691" cy="192691"/>
            </a:xfrm>
          </p:grpSpPr>
          <p:sp>
            <p:nvSpPr>
              <p:cNvPr id="14557" name="Google Shape;14557;p38"/>
              <p:cNvSpPr/>
              <p:nvPr/>
            </p:nvSpPr>
            <p:spPr>
              <a:xfrm>
                <a:off x="7291941" y="112804"/>
                <a:ext cx="192691" cy="192691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8" name="Google Shape;14558;p38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59" name="Google Shape;14559;p38"/>
            <p:cNvGrpSpPr/>
            <p:nvPr/>
          </p:nvGrpSpPr>
          <p:grpSpPr>
            <a:xfrm>
              <a:off x="6969033" y="-17269"/>
              <a:ext cx="259696" cy="259696"/>
              <a:chOff x="6969033" y="-17269"/>
              <a:chExt cx="259696" cy="259696"/>
            </a:xfrm>
          </p:grpSpPr>
          <p:sp>
            <p:nvSpPr>
              <p:cNvPr id="14552" name="Google Shape;14552;p38"/>
              <p:cNvSpPr/>
              <p:nvPr/>
            </p:nvSpPr>
            <p:spPr>
              <a:xfrm rot="1642122">
                <a:off x="7002539" y="16236"/>
                <a:ext cx="192684" cy="192684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0" name="Google Shape;14560;p38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561" name="Google Shape;14561;p38"/>
          <p:cNvGrpSpPr/>
          <p:nvPr/>
        </p:nvGrpSpPr>
        <p:grpSpPr>
          <a:xfrm rot="9900040">
            <a:off x="7553766" y="3886474"/>
            <a:ext cx="1348386" cy="1070829"/>
            <a:chOff x="343354" y="291781"/>
            <a:chExt cx="1348426" cy="1070861"/>
          </a:xfrm>
        </p:grpSpPr>
        <p:cxnSp>
          <p:nvCxnSpPr>
            <p:cNvPr id="14562" name="Google Shape;14562;p38"/>
            <p:cNvCxnSpPr/>
            <p:nvPr/>
          </p:nvCxnSpPr>
          <p:spPr>
            <a:xfrm rot="900154" flipH="1">
              <a:off x="585715" y="787465"/>
              <a:ext cx="435753" cy="219915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63" name="Google Shape;14563;p38"/>
            <p:cNvCxnSpPr>
              <a:stCxn id="14564" idx="6"/>
              <a:endCxn id="14565" idx="2"/>
            </p:cNvCxnSpPr>
            <p:nvPr/>
          </p:nvCxnSpPr>
          <p:spPr>
            <a:xfrm rot="931447" flipH="1">
              <a:off x="462928" y="1037943"/>
              <a:ext cx="5604" cy="18171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66" name="Google Shape;14566;p38"/>
            <p:cNvGrpSpPr/>
            <p:nvPr/>
          </p:nvGrpSpPr>
          <p:grpSpPr>
            <a:xfrm rot="5400000">
              <a:off x="752993" y="639922"/>
              <a:ext cx="530363" cy="530363"/>
              <a:chOff x="6804466" y="-316297"/>
              <a:chExt cx="252434" cy="252434"/>
            </a:xfrm>
          </p:grpSpPr>
          <p:sp>
            <p:nvSpPr>
              <p:cNvPr id="14567" name="Google Shape;14567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8" name="Google Shape;14568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2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69" name="Google Shape;14569;p38"/>
            <p:cNvGrpSpPr/>
            <p:nvPr/>
          </p:nvGrpSpPr>
          <p:grpSpPr>
            <a:xfrm rot="5400000">
              <a:off x="343354" y="1149300"/>
              <a:ext cx="192691" cy="192691"/>
              <a:chOff x="7291941" y="112804"/>
              <a:chExt cx="192691" cy="192691"/>
            </a:xfrm>
          </p:grpSpPr>
          <p:sp>
            <p:nvSpPr>
              <p:cNvPr id="14570" name="Google Shape;14570;p38"/>
              <p:cNvSpPr/>
              <p:nvPr/>
            </p:nvSpPr>
            <p:spPr>
              <a:xfrm>
                <a:off x="7291941" y="112804"/>
                <a:ext cx="192691" cy="192691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1" name="Google Shape;14571;p38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1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72" name="Google Shape;14572;p38"/>
            <p:cNvGrpSpPr/>
            <p:nvPr/>
          </p:nvGrpSpPr>
          <p:grpSpPr>
            <a:xfrm rot="5400000">
              <a:off x="406422" y="826392"/>
              <a:ext cx="259696" cy="259696"/>
              <a:chOff x="6969033" y="-17269"/>
              <a:chExt cx="259696" cy="259696"/>
            </a:xfrm>
          </p:grpSpPr>
          <p:sp>
            <p:nvSpPr>
              <p:cNvPr id="14564" name="Google Shape;14564;p38"/>
              <p:cNvSpPr/>
              <p:nvPr/>
            </p:nvSpPr>
            <p:spPr>
              <a:xfrm rot="1642122">
                <a:off x="7002539" y="16236"/>
                <a:ext cx="192684" cy="192684"/>
              </a:xfrm>
              <a:prstGeom prst="ellipse">
                <a:avLst/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3" name="Google Shape;14573;p38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4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74" name="Google Shape;14574;p38"/>
            <p:cNvGrpSpPr/>
            <p:nvPr/>
          </p:nvGrpSpPr>
          <p:grpSpPr>
            <a:xfrm rot="5400000">
              <a:off x="1326029" y="996891"/>
              <a:ext cx="365751" cy="365751"/>
              <a:chOff x="6804466" y="-316297"/>
              <a:chExt cx="252434" cy="252434"/>
            </a:xfrm>
          </p:grpSpPr>
          <p:sp>
            <p:nvSpPr>
              <p:cNvPr id="14575" name="Google Shape;14575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6" name="Google Shape;14576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accent1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577" name="Google Shape;14577;p38"/>
            <p:cNvCxnSpPr>
              <a:stCxn id="14567" idx="0"/>
              <a:endCxn id="14575" idx="4"/>
            </p:cNvCxnSpPr>
            <p:nvPr/>
          </p:nvCxnSpPr>
          <p:spPr>
            <a:xfrm rot="900395">
              <a:off x="1189248" y="1008981"/>
              <a:ext cx="206233" cy="91329"/>
            </a:xfrm>
            <a:prstGeom prst="straightConnector1">
              <a:avLst/>
            </a:prstGeom>
            <a:noFill/>
            <a:ln w="19050" cap="flat" cmpd="sng">
              <a:solidFill>
                <a:srgbClr val="43434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78" name="Google Shape;14578;p38"/>
            <p:cNvGrpSpPr/>
            <p:nvPr/>
          </p:nvGrpSpPr>
          <p:grpSpPr>
            <a:xfrm rot="5400000">
              <a:off x="1055710" y="291781"/>
              <a:ext cx="274320" cy="274320"/>
              <a:chOff x="6804466" y="-316297"/>
              <a:chExt cx="252434" cy="252434"/>
            </a:xfrm>
          </p:grpSpPr>
          <p:sp>
            <p:nvSpPr>
              <p:cNvPr id="14579" name="Google Shape;14579;p38"/>
              <p:cNvSpPr/>
              <p:nvPr/>
            </p:nvSpPr>
            <p:spPr>
              <a:xfrm rot="1373782">
                <a:off x="6834354" y="-286409"/>
                <a:ext cx="192657" cy="192657"/>
              </a:xfrm>
              <a:prstGeom prst="ellipse">
                <a:avLst/>
              </a:prstGeom>
              <a:solidFill>
                <a:schemeClr val="accent4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0" name="Google Shape;14580;p38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solidFill>
                <a:schemeClr val="lt2"/>
              </a:solidFill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581" name="Google Shape;14581;p38"/>
            <p:cNvCxnSpPr>
              <a:stCxn id="14567" idx="2"/>
              <a:endCxn id="14579" idx="6"/>
            </p:cNvCxnSpPr>
            <p:nvPr/>
          </p:nvCxnSpPr>
          <p:spPr>
            <a:xfrm rot="-9884693" flipH="1">
              <a:off x="1122806" y="521604"/>
              <a:ext cx="3421" cy="200919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B6F958BD-B202-310F-5B92-3230B34BC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199" y="128360"/>
            <a:ext cx="8475600" cy="1861308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2000" dirty="0"/>
              <a:t>На столе разложена химическая посуда, микроскоп, ножницы, лупа. Игроку предлагается в течение 10 секунд запомнить лежащие перед ним предметы и отвернуться. Ведущий быстро меняет предметы местами, убирая при этом один из них. Игрок поворачивается вновь к столу и отгадывает, что с него исчезло.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E49364-6104-5BBA-2539-23E08E690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6" y="2175934"/>
            <a:ext cx="2722032" cy="272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680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Google Shape;14586;p39"/>
          <p:cNvSpPr txBox="1">
            <a:spLocks noGrp="1"/>
          </p:cNvSpPr>
          <p:nvPr>
            <p:ph type="title"/>
          </p:nvPr>
        </p:nvSpPr>
        <p:spPr>
          <a:xfrm>
            <a:off x="345814" y="236927"/>
            <a:ext cx="8475600" cy="65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5750" tIns="137150" rIns="36575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C00000"/>
                </a:solidFill>
              </a:rPr>
              <a:t>Правила техники безопасности</a:t>
            </a:r>
            <a:endParaRPr sz="3200" dirty="0">
              <a:solidFill>
                <a:schemeClr val="dk1"/>
              </a:solidFill>
            </a:endParaRPr>
          </a:p>
        </p:txBody>
      </p:sp>
      <p:grpSp>
        <p:nvGrpSpPr>
          <p:cNvPr id="14588" name="Google Shape;14588;p39"/>
          <p:cNvGrpSpPr/>
          <p:nvPr/>
        </p:nvGrpSpPr>
        <p:grpSpPr>
          <a:xfrm>
            <a:off x="104720" y="357140"/>
            <a:ext cx="470274" cy="548630"/>
            <a:chOff x="9873" y="1240062"/>
            <a:chExt cx="545434" cy="640998"/>
          </a:xfrm>
        </p:grpSpPr>
        <p:cxnSp>
          <p:nvCxnSpPr>
            <p:cNvPr id="14589" name="Google Shape;14589;p39"/>
            <p:cNvCxnSpPr>
              <a:stCxn id="14590" idx="6"/>
              <a:endCxn id="14591" idx="1"/>
            </p:cNvCxnSpPr>
            <p:nvPr/>
          </p:nvCxnSpPr>
          <p:spPr>
            <a:xfrm rot="10800000">
              <a:off x="204158" y="1404420"/>
              <a:ext cx="135900" cy="103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92" name="Google Shape;14592;p39"/>
            <p:cNvGrpSpPr/>
            <p:nvPr/>
          </p:nvGrpSpPr>
          <p:grpSpPr>
            <a:xfrm rot="10800000">
              <a:off x="9873" y="1628460"/>
              <a:ext cx="252600" cy="252600"/>
              <a:chOff x="6804422" y="-316297"/>
              <a:chExt cx="252600" cy="252600"/>
            </a:xfrm>
          </p:grpSpPr>
          <p:sp>
            <p:nvSpPr>
              <p:cNvPr id="14593" name="Google Shape;14593;p39"/>
              <p:cNvSpPr/>
              <p:nvPr/>
            </p:nvSpPr>
            <p:spPr>
              <a:xfrm rot="1373652">
                <a:off x="6834328" y="-286390"/>
                <a:ext cx="192787" cy="192787"/>
              </a:xfrm>
              <a:prstGeom prst="ellipse">
                <a:avLst/>
              </a:prstGeom>
              <a:solidFill>
                <a:schemeClr val="accent4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4" name="Google Shape;14594;p39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95" name="Google Shape;14595;p39"/>
            <p:cNvGrpSpPr/>
            <p:nvPr/>
          </p:nvGrpSpPr>
          <p:grpSpPr>
            <a:xfrm rot="10800000">
              <a:off x="39879" y="1240062"/>
              <a:ext cx="192600" cy="192600"/>
              <a:chOff x="7291941" y="112804"/>
              <a:chExt cx="192600" cy="192600"/>
            </a:xfrm>
          </p:grpSpPr>
          <p:sp>
            <p:nvSpPr>
              <p:cNvPr id="14591" name="Google Shape;14591;p39"/>
              <p:cNvSpPr/>
              <p:nvPr/>
            </p:nvSpPr>
            <p:spPr>
              <a:xfrm>
                <a:off x="7291941" y="112804"/>
                <a:ext cx="192600" cy="192600"/>
              </a:xfrm>
              <a:prstGeom prst="ellipse">
                <a:avLst/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6" name="Google Shape;14596;p39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97" name="Google Shape;14597;p39"/>
            <p:cNvGrpSpPr/>
            <p:nvPr/>
          </p:nvGrpSpPr>
          <p:grpSpPr>
            <a:xfrm rot="10800000">
              <a:off x="295808" y="1422120"/>
              <a:ext cx="259500" cy="259500"/>
              <a:chOff x="6969112" y="-17269"/>
              <a:chExt cx="259500" cy="259500"/>
            </a:xfrm>
          </p:grpSpPr>
          <p:sp>
            <p:nvSpPr>
              <p:cNvPr id="14590" name="Google Shape;14590;p39"/>
              <p:cNvSpPr/>
              <p:nvPr/>
            </p:nvSpPr>
            <p:spPr>
              <a:xfrm rot="1641813">
                <a:off x="7002590" y="16208"/>
                <a:ext cx="192544" cy="192544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8" name="Google Shape;14598;p39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599" name="Google Shape;14599;p39"/>
            <p:cNvCxnSpPr>
              <a:stCxn id="14593" idx="3"/>
              <a:endCxn id="14590" idx="7"/>
            </p:cNvCxnSpPr>
            <p:nvPr/>
          </p:nvCxnSpPr>
          <p:spPr>
            <a:xfrm rot="10800000" flipH="1">
              <a:off x="225481" y="1581086"/>
              <a:ext cx="108300" cy="1374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" name="Объект 2">
            <a:extLst>
              <a:ext uri="{FF2B5EF4-FFF2-40B4-BE49-F238E27FC236}">
                <a16:creationId xmlns:a16="http://schemas.microsoft.com/office/drawing/2014/main" id="{69AE6F0A-44DD-D2A3-4CF4-7B1956479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169988"/>
            <a:ext cx="5126037" cy="3681412"/>
          </a:xfrm>
          <a:ln w="12700"/>
        </p:spPr>
        <p:txBody>
          <a:bodyPr/>
          <a:lstStyle/>
          <a:p>
            <a:pPr marL="0" indent="0" algn="just">
              <a:buNone/>
            </a:pPr>
            <a:r>
              <a:rPr lang="ru-RU" sz="2400" b="1" dirty="0">
                <a:latin typeface="+mn-lt"/>
              </a:rPr>
              <a:t>На уроке запрещено:</a:t>
            </a:r>
            <a:r>
              <a:rPr lang="ru-RU" sz="2400" dirty="0">
                <a:latin typeface="+mn-lt"/>
              </a:rPr>
              <a:t> </a:t>
            </a:r>
          </a:p>
          <a:p>
            <a:pPr marL="609600" lvl="0" indent="-457200" algn="just">
              <a:buFont typeface="Wingdings" panose="05000000000000000000" pitchFamily="2" charset="2"/>
              <a:buChar char="Ø"/>
            </a:pPr>
            <a:r>
              <a:rPr lang="ru-RU" sz="2400" dirty="0">
                <a:latin typeface="+mn-lt"/>
              </a:rPr>
              <a:t>Вертеться за партой</a:t>
            </a:r>
          </a:p>
          <a:p>
            <a:pPr marL="609600" lvl="0" indent="-457200" algn="just">
              <a:buFont typeface="Wingdings" panose="05000000000000000000" pitchFamily="2" charset="2"/>
              <a:buChar char="Ø"/>
            </a:pPr>
            <a:r>
              <a:rPr lang="ru-RU" sz="2400" dirty="0">
                <a:latin typeface="+mn-lt"/>
              </a:rPr>
              <a:t>Толкаться</a:t>
            </a:r>
          </a:p>
          <a:p>
            <a:pPr marL="609600" lvl="0" indent="-457200" algn="just">
              <a:buFont typeface="Wingdings" panose="05000000000000000000" pitchFamily="2" charset="2"/>
              <a:buChar char="Ø"/>
            </a:pPr>
            <a:r>
              <a:rPr lang="ru-RU" sz="2400" dirty="0">
                <a:latin typeface="+mn-lt"/>
              </a:rPr>
              <a:t>Разговаривать на уроке</a:t>
            </a:r>
          </a:p>
          <a:p>
            <a:pPr marL="609600" lvl="0" indent="-4572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latin typeface="+mn-lt"/>
              </a:rPr>
              <a:t>Особо важно не трогать вещества руками и пробовать их на вкус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AA0659-4E9A-3929-6E9E-5FDCA65C7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33" y="1290101"/>
            <a:ext cx="3092304" cy="34427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Google Shape;14586;p39"/>
          <p:cNvSpPr txBox="1">
            <a:spLocks noGrp="1"/>
          </p:cNvSpPr>
          <p:nvPr>
            <p:ph type="title"/>
          </p:nvPr>
        </p:nvSpPr>
        <p:spPr>
          <a:xfrm>
            <a:off x="345814" y="236927"/>
            <a:ext cx="8475600" cy="65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5750" tIns="137150" rIns="36575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C00000"/>
                </a:solidFill>
              </a:rPr>
              <a:t>Правила техники безопасности</a:t>
            </a:r>
            <a:endParaRPr sz="3200" dirty="0">
              <a:solidFill>
                <a:schemeClr val="dk1"/>
              </a:solidFill>
            </a:endParaRPr>
          </a:p>
        </p:txBody>
      </p:sp>
      <p:grpSp>
        <p:nvGrpSpPr>
          <p:cNvPr id="14588" name="Google Shape;14588;p39"/>
          <p:cNvGrpSpPr/>
          <p:nvPr/>
        </p:nvGrpSpPr>
        <p:grpSpPr>
          <a:xfrm>
            <a:off x="104720" y="357140"/>
            <a:ext cx="470274" cy="548630"/>
            <a:chOff x="9873" y="1240062"/>
            <a:chExt cx="545434" cy="640998"/>
          </a:xfrm>
        </p:grpSpPr>
        <p:cxnSp>
          <p:nvCxnSpPr>
            <p:cNvPr id="14589" name="Google Shape;14589;p39"/>
            <p:cNvCxnSpPr>
              <a:stCxn id="14590" idx="6"/>
              <a:endCxn id="14591" idx="1"/>
            </p:cNvCxnSpPr>
            <p:nvPr/>
          </p:nvCxnSpPr>
          <p:spPr>
            <a:xfrm rot="10800000">
              <a:off x="204158" y="1404420"/>
              <a:ext cx="135900" cy="103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92" name="Google Shape;14592;p39"/>
            <p:cNvGrpSpPr/>
            <p:nvPr/>
          </p:nvGrpSpPr>
          <p:grpSpPr>
            <a:xfrm rot="10800000">
              <a:off x="9873" y="1628460"/>
              <a:ext cx="252600" cy="252600"/>
              <a:chOff x="6804422" y="-316297"/>
              <a:chExt cx="252600" cy="252600"/>
            </a:xfrm>
          </p:grpSpPr>
          <p:sp>
            <p:nvSpPr>
              <p:cNvPr id="14593" name="Google Shape;14593;p39"/>
              <p:cNvSpPr/>
              <p:nvPr/>
            </p:nvSpPr>
            <p:spPr>
              <a:xfrm rot="1373652">
                <a:off x="6834328" y="-286390"/>
                <a:ext cx="192787" cy="192787"/>
              </a:xfrm>
              <a:prstGeom prst="ellipse">
                <a:avLst/>
              </a:prstGeom>
              <a:solidFill>
                <a:schemeClr val="accent4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4" name="Google Shape;14594;p39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95" name="Google Shape;14595;p39"/>
            <p:cNvGrpSpPr/>
            <p:nvPr/>
          </p:nvGrpSpPr>
          <p:grpSpPr>
            <a:xfrm rot="10800000">
              <a:off x="39879" y="1240062"/>
              <a:ext cx="192600" cy="192600"/>
              <a:chOff x="7291941" y="112804"/>
              <a:chExt cx="192600" cy="192600"/>
            </a:xfrm>
          </p:grpSpPr>
          <p:sp>
            <p:nvSpPr>
              <p:cNvPr id="14591" name="Google Shape;14591;p39"/>
              <p:cNvSpPr/>
              <p:nvPr/>
            </p:nvSpPr>
            <p:spPr>
              <a:xfrm>
                <a:off x="7291941" y="112804"/>
                <a:ext cx="192600" cy="192600"/>
              </a:xfrm>
              <a:prstGeom prst="ellipse">
                <a:avLst/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6" name="Google Shape;14596;p39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97" name="Google Shape;14597;p39"/>
            <p:cNvGrpSpPr/>
            <p:nvPr/>
          </p:nvGrpSpPr>
          <p:grpSpPr>
            <a:xfrm rot="10800000">
              <a:off x="295808" y="1422120"/>
              <a:ext cx="259500" cy="259500"/>
              <a:chOff x="6969112" y="-17269"/>
              <a:chExt cx="259500" cy="259500"/>
            </a:xfrm>
          </p:grpSpPr>
          <p:sp>
            <p:nvSpPr>
              <p:cNvPr id="14590" name="Google Shape;14590;p39"/>
              <p:cNvSpPr/>
              <p:nvPr/>
            </p:nvSpPr>
            <p:spPr>
              <a:xfrm rot="1641813">
                <a:off x="7002590" y="16208"/>
                <a:ext cx="192544" cy="192544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8" name="Google Shape;14598;p39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599" name="Google Shape;14599;p39"/>
            <p:cNvCxnSpPr>
              <a:stCxn id="14593" idx="3"/>
              <a:endCxn id="14590" idx="7"/>
            </p:cNvCxnSpPr>
            <p:nvPr/>
          </p:nvCxnSpPr>
          <p:spPr>
            <a:xfrm rot="10800000" flipH="1">
              <a:off x="225481" y="1581086"/>
              <a:ext cx="108300" cy="1374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" name="Объект 2">
            <a:extLst>
              <a:ext uri="{FF2B5EF4-FFF2-40B4-BE49-F238E27FC236}">
                <a16:creationId xmlns:a16="http://schemas.microsoft.com/office/drawing/2014/main" id="{69AE6F0A-44DD-D2A3-4CF4-7B1956479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169988"/>
            <a:ext cx="5126037" cy="3681412"/>
          </a:xfrm>
          <a:ln w="12700"/>
        </p:spPr>
        <p:txBody>
          <a:bodyPr/>
          <a:lstStyle/>
          <a:p>
            <a:pPr marL="0" indent="0" algn="just">
              <a:buNone/>
            </a:pPr>
            <a:r>
              <a:rPr lang="ru-RU" sz="2800" b="1" dirty="0">
                <a:latin typeface="+mn-lt"/>
              </a:rPr>
              <a:t>На уроке можно:</a:t>
            </a:r>
            <a:r>
              <a:rPr lang="ru-RU" sz="2800" dirty="0">
                <a:latin typeface="+mn-lt"/>
              </a:rPr>
              <a:t> </a:t>
            </a:r>
          </a:p>
          <a:p>
            <a:pPr marL="609600" lvl="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быть внимательными </a:t>
            </a:r>
          </a:p>
          <a:p>
            <a:pPr marL="609600" lvl="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быть вежливыми</a:t>
            </a:r>
          </a:p>
          <a:p>
            <a:pPr marL="609600" lvl="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быть активными</a:t>
            </a:r>
          </a:p>
          <a:p>
            <a:endParaRPr lang="ru-RU" dirty="0"/>
          </a:p>
        </p:txBody>
      </p:sp>
      <p:pic>
        <p:nvPicPr>
          <p:cNvPr id="4" name="Picture 2" descr="http://4.bp.blogspot.com/-JxTVq68dqmo/Un_N-9EpSJI/AAAAAAAALR4/VkxKDwYvHEc/s1600/Caracter%C3%ADsticas+del+conocimiento+cient%C3%ADfico.jpg">
            <a:extLst>
              <a:ext uri="{FF2B5EF4-FFF2-40B4-BE49-F238E27FC236}">
                <a16:creationId xmlns:a16="http://schemas.microsoft.com/office/drawing/2014/main" id="{359B5747-ADE6-9B71-29FA-95D95F0E6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68956"/>
            <a:ext cx="3030214" cy="309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92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Google Shape;14586;p39"/>
          <p:cNvSpPr txBox="1">
            <a:spLocks noGrp="1"/>
          </p:cNvSpPr>
          <p:nvPr>
            <p:ph type="title"/>
          </p:nvPr>
        </p:nvSpPr>
        <p:spPr>
          <a:xfrm>
            <a:off x="345814" y="236927"/>
            <a:ext cx="8475600" cy="657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5750" tIns="137150" rIns="36575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C00000"/>
                </a:solidFill>
              </a:rPr>
              <a:t>Лаборатория алхимиков</a:t>
            </a:r>
            <a:endParaRPr sz="2000" dirty="0">
              <a:solidFill>
                <a:schemeClr val="dk1"/>
              </a:solidFill>
            </a:endParaRPr>
          </a:p>
        </p:txBody>
      </p:sp>
      <p:grpSp>
        <p:nvGrpSpPr>
          <p:cNvPr id="14588" name="Google Shape;14588;p39"/>
          <p:cNvGrpSpPr/>
          <p:nvPr/>
        </p:nvGrpSpPr>
        <p:grpSpPr>
          <a:xfrm>
            <a:off x="104720" y="357140"/>
            <a:ext cx="470274" cy="548630"/>
            <a:chOff x="9873" y="1240062"/>
            <a:chExt cx="545434" cy="640998"/>
          </a:xfrm>
        </p:grpSpPr>
        <p:cxnSp>
          <p:nvCxnSpPr>
            <p:cNvPr id="14589" name="Google Shape;14589;p39"/>
            <p:cNvCxnSpPr>
              <a:stCxn id="14590" idx="6"/>
              <a:endCxn id="14591" idx="1"/>
            </p:cNvCxnSpPr>
            <p:nvPr/>
          </p:nvCxnSpPr>
          <p:spPr>
            <a:xfrm rot="10800000">
              <a:off x="204158" y="1404420"/>
              <a:ext cx="135900" cy="103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592" name="Google Shape;14592;p39"/>
            <p:cNvGrpSpPr/>
            <p:nvPr/>
          </p:nvGrpSpPr>
          <p:grpSpPr>
            <a:xfrm rot="10800000">
              <a:off x="9873" y="1628460"/>
              <a:ext cx="252600" cy="252600"/>
              <a:chOff x="6804422" y="-316297"/>
              <a:chExt cx="252600" cy="252600"/>
            </a:xfrm>
          </p:grpSpPr>
          <p:sp>
            <p:nvSpPr>
              <p:cNvPr id="14593" name="Google Shape;14593;p39"/>
              <p:cNvSpPr/>
              <p:nvPr/>
            </p:nvSpPr>
            <p:spPr>
              <a:xfrm rot="1373652">
                <a:off x="6834328" y="-286390"/>
                <a:ext cx="192787" cy="192787"/>
              </a:xfrm>
              <a:prstGeom prst="ellipse">
                <a:avLst/>
              </a:prstGeom>
              <a:solidFill>
                <a:schemeClr val="accent4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4" name="Google Shape;14594;p39"/>
              <p:cNvSpPr/>
              <p:nvPr/>
            </p:nvSpPr>
            <p:spPr>
              <a:xfrm rot="2758097" flipH="1">
                <a:off x="6891981" y="-273424"/>
                <a:ext cx="48653" cy="7170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95" name="Google Shape;14595;p39"/>
            <p:cNvGrpSpPr/>
            <p:nvPr/>
          </p:nvGrpSpPr>
          <p:grpSpPr>
            <a:xfrm rot="10800000">
              <a:off x="39879" y="1240062"/>
              <a:ext cx="192600" cy="192600"/>
              <a:chOff x="7291941" y="112804"/>
              <a:chExt cx="192600" cy="192600"/>
            </a:xfrm>
          </p:grpSpPr>
          <p:sp>
            <p:nvSpPr>
              <p:cNvPr id="14591" name="Google Shape;14591;p39"/>
              <p:cNvSpPr/>
              <p:nvPr/>
            </p:nvSpPr>
            <p:spPr>
              <a:xfrm>
                <a:off x="7291941" y="112804"/>
                <a:ext cx="192600" cy="192600"/>
              </a:xfrm>
              <a:prstGeom prst="ellipse">
                <a:avLst/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6" name="Google Shape;14596;p39"/>
              <p:cNvSpPr/>
              <p:nvPr/>
            </p:nvSpPr>
            <p:spPr>
              <a:xfrm rot="-10113112" flipH="1">
                <a:off x="7402007" y="19790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97" name="Google Shape;14597;p39"/>
            <p:cNvGrpSpPr/>
            <p:nvPr/>
          </p:nvGrpSpPr>
          <p:grpSpPr>
            <a:xfrm rot="10800000">
              <a:off x="295808" y="1422120"/>
              <a:ext cx="259500" cy="259500"/>
              <a:chOff x="6969112" y="-17269"/>
              <a:chExt cx="259500" cy="259500"/>
            </a:xfrm>
          </p:grpSpPr>
          <p:sp>
            <p:nvSpPr>
              <p:cNvPr id="14590" name="Google Shape;14590;p39"/>
              <p:cNvSpPr/>
              <p:nvPr/>
            </p:nvSpPr>
            <p:spPr>
              <a:xfrm rot="1641813">
                <a:off x="7002590" y="16208"/>
                <a:ext cx="192544" cy="192544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8" name="Google Shape;14598;p39"/>
              <p:cNvSpPr/>
              <p:nvPr/>
            </p:nvSpPr>
            <p:spPr>
              <a:xfrm rot="-10113112" flipH="1">
                <a:off x="7106007" y="104550"/>
                <a:ext cx="48655" cy="71707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868" fill="none" extrusionOk="0">
                    <a:moveTo>
                      <a:pt x="1547" y="2868"/>
                    </a:moveTo>
                    <a:cubicBezTo>
                      <a:pt x="1946" y="1597"/>
                      <a:pt x="1345" y="424"/>
                      <a:pt x="1" y="0"/>
                    </a:cubicBezTo>
                  </a:path>
                </a:pathLst>
              </a:custGeom>
              <a:noFill/>
              <a:ln w="182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4599" name="Google Shape;14599;p39"/>
            <p:cNvCxnSpPr>
              <a:stCxn id="14593" idx="3"/>
              <a:endCxn id="14590" idx="7"/>
            </p:cNvCxnSpPr>
            <p:nvPr/>
          </p:nvCxnSpPr>
          <p:spPr>
            <a:xfrm rot="10800000" flipH="1">
              <a:off x="225481" y="1581086"/>
              <a:ext cx="108300" cy="1374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" name="Текст 4">
            <a:extLst>
              <a:ext uri="{FF2B5EF4-FFF2-40B4-BE49-F238E27FC236}">
                <a16:creationId xmlns:a16="http://schemas.microsoft.com/office/drawing/2014/main" id="{8FD902DC-EBEE-FCFF-EDBC-3182DFBAA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956" y="1009197"/>
            <a:ext cx="8878177" cy="1225357"/>
          </a:xfrm>
          <a:ln w="12700">
            <a:solidFill>
              <a:schemeClr val="tx1"/>
            </a:solidFill>
          </a:ln>
        </p:spPr>
        <p:txBody>
          <a:bodyPr anchor="t"/>
          <a:lstStyle/>
          <a:p>
            <a:pPr marL="0" indent="45720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Давным-давно, много тысяч лет назад, когда науки химии ещё не было, алхимики трудились в своих лабораториях, исследуя уже известные вещества. На фотографии вы видите «Лабораторию алхимиков». Ребята, как вы думаете, что здесь изображено? 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6A67D0-C7FC-14CE-3BBC-30765E494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601" y="2337744"/>
            <a:ext cx="4138566" cy="274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6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A0E164C5-D6EF-BCA4-8E86-4F9AC2EF27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200" y="268405"/>
            <a:ext cx="8475600" cy="718308"/>
          </a:xfrm>
        </p:spPr>
        <p:txBody>
          <a:bodyPr anchor="t"/>
          <a:lstStyle/>
          <a:p>
            <a:pPr marL="0" indent="457200" algn="just"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нашей лаборатории есть аналогичная посуда и более современная. Давайте познакомимся с ней.</a:t>
            </a:r>
          </a:p>
          <a:p>
            <a:pPr marL="0" indent="0" algn="just">
              <a:buNone/>
            </a:pP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1F753D3-902A-F1FA-C537-327B2B827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466" y="1409708"/>
            <a:ext cx="7704000" cy="590537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Лабораторная посуда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3673FC-0A26-FBC8-DF92-A1EA1BFEFCAA}"/>
              </a:ext>
            </a:extLst>
          </p:cNvPr>
          <p:cNvSpPr txBox="1"/>
          <p:nvPr/>
        </p:nvSpPr>
        <p:spPr>
          <a:xfrm>
            <a:off x="555466" y="2000245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Стеклянная</a:t>
            </a:r>
          </a:p>
        </p:txBody>
      </p:sp>
      <p:pic>
        <p:nvPicPr>
          <p:cNvPr id="9" name="Рисунок 8" descr="2.jpg">
            <a:extLst>
              <a:ext uri="{FF2B5EF4-FFF2-40B4-BE49-F238E27FC236}">
                <a16:creationId xmlns:a16="http://schemas.microsoft.com/office/drawing/2014/main" id="{7635811A-EADC-D661-EF81-055B337233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726" y="2523465"/>
            <a:ext cx="3063007" cy="22436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B8911A6-ED91-94A3-DF32-E3D1F0524CE4}"/>
              </a:ext>
            </a:extLst>
          </p:cNvPr>
          <p:cNvSpPr txBox="1"/>
          <p:nvPr/>
        </p:nvSpPr>
        <p:spPr>
          <a:xfrm>
            <a:off x="4875090" y="2000245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2800" b="1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Пластмассовая</a:t>
            </a:r>
          </a:p>
        </p:txBody>
      </p:sp>
      <p:pic>
        <p:nvPicPr>
          <p:cNvPr id="11" name="Рисунок 10" descr="laboratornaya-plastikovaya-posuda_14bdc77a162b889_800x600.jpg">
            <a:extLst>
              <a:ext uri="{FF2B5EF4-FFF2-40B4-BE49-F238E27FC236}">
                <a16:creationId xmlns:a16="http://schemas.microsoft.com/office/drawing/2014/main" id="{62B478BF-5271-6490-6A3E-A8DAA7B5A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466" y="2523465"/>
            <a:ext cx="3998431" cy="224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6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id="{DF04F7E1-B669-1E00-634C-ADD5DE249A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3" t="17317" r="8872" b="18946"/>
          <a:stretch/>
        </p:blipFill>
        <p:spPr bwMode="auto">
          <a:xfrm>
            <a:off x="910242" y="284018"/>
            <a:ext cx="2754064" cy="2146550"/>
          </a:xfrm>
          <a:prstGeom prst="rect">
            <a:avLst/>
          </a:prstGeom>
          <a:noFill/>
          <a:ln w="19050" cap="flat" cmpd="sng">
            <a:noFill/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F3B4C4F-4135-C335-F7D6-E20658CD8FFB}"/>
              </a:ext>
            </a:extLst>
          </p:cNvPr>
          <p:cNvSpPr txBox="1"/>
          <p:nvPr/>
        </p:nvSpPr>
        <p:spPr>
          <a:xfrm>
            <a:off x="4039789" y="88160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Пробирки</a:t>
            </a:r>
            <a:endParaRPr lang="ru-RU" sz="3200" b="1" dirty="0"/>
          </a:p>
        </p:txBody>
      </p:sp>
      <p:pic>
        <p:nvPicPr>
          <p:cNvPr id="14" name="Picture 4" descr="https://pixy.org/src/85/854976.jpg">
            <a:extLst>
              <a:ext uri="{FF2B5EF4-FFF2-40B4-BE49-F238E27FC236}">
                <a16:creationId xmlns:a16="http://schemas.microsoft.com/office/drawing/2014/main" id="{B2573D65-5F01-368D-9BE7-FA1E29640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712932"/>
            <a:ext cx="3783475" cy="213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51A3E5-27FD-315B-6C9F-1B542D657B88}"/>
              </a:ext>
            </a:extLst>
          </p:cNvPr>
          <p:cNvSpPr txBox="1"/>
          <p:nvPr/>
        </p:nvSpPr>
        <p:spPr>
          <a:xfrm>
            <a:off x="4326467" y="3353952"/>
            <a:ext cx="3097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3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Колбы</a:t>
            </a:r>
            <a:endParaRPr lang="ru-RU" sz="4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518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L01p4p12">
            <a:extLst>
              <a:ext uri="{FF2B5EF4-FFF2-40B4-BE49-F238E27FC236}">
                <a16:creationId xmlns:a16="http://schemas.microsoft.com/office/drawing/2014/main" id="{3723BD89-946E-3F20-FE29-DF291B15C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069" y="159923"/>
            <a:ext cx="2898935" cy="2174201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214E4A-5537-CD79-73F8-22F32FF428D3}"/>
              </a:ext>
            </a:extLst>
          </p:cNvPr>
          <p:cNvSpPr txBox="1"/>
          <p:nvPr/>
        </p:nvSpPr>
        <p:spPr>
          <a:xfrm>
            <a:off x="3550004" y="923857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3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Воронки</a:t>
            </a:r>
            <a:endParaRPr lang="ru-RU" sz="4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Рисунок 3" descr="23100_1449557704_65.jpg">
            <a:extLst>
              <a:ext uri="{FF2B5EF4-FFF2-40B4-BE49-F238E27FC236}">
                <a16:creationId xmlns:a16="http://schemas.microsoft.com/office/drawing/2014/main" id="{665F9A4C-AEC2-9F94-E971-D6DDFEBB54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399" y="2571750"/>
            <a:ext cx="2894270" cy="2358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3933DA-D063-B03D-B425-28A06D982E18}"/>
              </a:ext>
            </a:extLst>
          </p:cNvPr>
          <p:cNvSpPr txBox="1"/>
          <p:nvPr/>
        </p:nvSpPr>
        <p:spPr>
          <a:xfrm>
            <a:off x="3828902" y="3111790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3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Стеклянные палочки</a:t>
            </a:r>
          </a:p>
        </p:txBody>
      </p:sp>
    </p:spTree>
    <p:extLst>
      <p:ext uri="{BB962C8B-B14F-4D97-AF65-F5344CB8AC3E}">
        <p14:creationId xmlns:p14="http://schemas.microsoft.com/office/powerpoint/2010/main" val="1353481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61AA28-7D57-4EAE-0BAA-A75761C91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133" y="251408"/>
            <a:ext cx="2853733" cy="25852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A2C3DD-AA1B-3FA8-1926-81F80CBCB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814" y="251769"/>
            <a:ext cx="2920237" cy="25910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E28161-78AF-8F7F-012A-4B0E64DC899E}"/>
              </a:ext>
            </a:extLst>
          </p:cNvPr>
          <p:cNvSpPr txBox="1"/>
          <p:nvPr/>
        </p:nvSpPr>
        <p:spPr>
          <a:xfrm>
            <a:off x="2810932" y="3089589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Химические стаканы</a:t>
            </a:r>
          </a:p>
        </p:txBody>
      </p:sp>
    </p:spTree>
    <p:extLst>
      <p:ext uri="{BB962C8B-B14F-4D97-AF65-F5344CB8AC3E}">
        <p14:creationId xmlns:p14="http://schemas.microsoft.com/office/powerpoint/2010/main" val="1705122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ver-s\Downloads\1613712411_25-p-opiti-fon-dlya-prezentatsii-27.jpg">
            <a:extLst>
              <a:ext uri="{FF2B5EF4-FFF2-40B4-BE49-F238E27FC236}">
                <a16:creationId xmlns:a16="http://schemas.microsoft.com/office/drawing/2014/main" id="{37D91133-6E03-73F1-E9E5-40A18FB23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0"/>
            <a:ext cx="793326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4052CC01-055B-82AC-EB39-251E5DF6D158}"/>
              </a:ext>
            </a:extLst>
          </p:cNvPr>
          <p:cNvSpPr txBox="1">
            <a:spLocks/>
          </p:cNvSpPr>
          <p:nvPr/>
        </p:nvSpPr>
        <p:spPr>
          <a:xfrm>
            <a:off x="2218267" y="951571"/>
            <a:ext cx="4838009" cy="70557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buClrTx/>
              <a:buFont typeface="Arial" panose="020B0604020202020204" pitchFamily="34" charset="0"/>
              <a:buNone/>
            </a:pPr>
            <a:r>
              <a:rPr lang="ru-RU" sz="4000" b="1" dirty="0">
                <a:solidFill>
                  <a:srgbClr val="C00000"/>
                </a:solidFill>
                <a:latin typeface="Calibri"/>
              </a:rPr>
              <a:t>Игра «Что исчезло?»</a:t>
            </a:r>
            <a:endParaRPr lang="ru-RU" sz="4000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4502090"/>
      </p:ext>
    </p:extLst>
  </p:cSld>
  <p:clrMapOvr>
    <a:masterClrMapping/>
  </p:clrMapOvr>
</p:sld>
</file>

<file path=ppt/theme/theme1.xml><?xml version="1.0" encoding="utf-8"?>
<a:theme xmlns:a="http://schemas.openxmlformats.org/drawingml/2006/main" name="Science Subject for High School - 10th Grade: Atoms and the Periodic Table by Slidesgo">
  <a:themeElements>
    <a:clrScheme name="Simple Light">
      <a:dk1>
        <a:srgbClr val="000000"/>
      </a:dk1>
      <a:lt1>
        <a:srgbClr val="CBDDEF"/>
      </a:lt1>
      <a:dk2>
        <a:srgbClr val="FFB000"/>
      </a:dk2>
      <a:lt2>
        <a:srgbClr val="47B8EA"/>
      </a:lt2>
      <a:accent1>
        <a:srgbClr val="3394BE"/>
      </a:accent1>
      <a:accent2>
        <a:srgbClr val="00965F"/>
      </a:accent2>
      <a:accent3>
        <a:srgbClr val="FDDF78"/>
      </a:accent3>
      <a:accent4>
        <a:srgbClr val="BE33BA"/>
      </a:accent4>
      <a:accent5>
        <a:srgbClr val="7DDBAE"/>
      </a:accent5>
      <a:accent6>
        <a:srgbClr val="FF6579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168</Words>
  <Application>Microsoft Office PowerPoint</Application>
  <PresentationFormat>Экран (16:9)</PresentationFormat>
  <Paragraphs>25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Abel</vt:lpstr>
      <vt:lpstr>Hammersmith One</vt:lpstr>
      <vt:lpstr>Calibri</vt:lpstr>
      <vt:lpstr>Roboto Condensed Light</vt:lpstr>
      <vt:lpstr>Wingdings</vt:lpstr>
      <vt:lpstr>Times New Roman</vt:lpstr>
      <vt:lpstr>Science Subject for High School - 10th Grade: Atoms and the Periodic Table by Slidesgo</vt:lpstr>
      <vt:lpstr>Химическая фантазия</vt:lpstr>
      <vt:lpstr>Правила техники безопасности</vt:lpstr>
      <vt:lpstr>Правила техники безопасности</vt:lpstr>
      <vt:lpstr>Лаборатория алхимиков</vt:lpstr>
      <vt:lpstr>Лабораторная посуда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Химическая фантазия</dc:title>
  <cp:lastModifiedBy>Сидорова Вера Станиславовна</cp:lastModifiedBy>
  <cp:revision>8</cp:revision>
  <dcterms:modified xsi:type="dcterms:W3CDTF">2024-06-03T11:42:15Z</dcterms:modified>
</cp:coreProperties>
</file>