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5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B5B7-610B-4EF2-B01B-A4E709BD42A8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FD1D-08CD-46C8-B4AC-FBF2B14CF0E0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7818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B5B7-610B-4EF2-B01B-A4E709BD42A8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FD1D-08CD-46C8-B4AC-FBF2B14CF0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02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B5B7-610B-4EF2-B01B-A4E709BD42A8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FD1D-08CD-46C8-B4AC-FBF2B14CF0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3316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B5B7-610B-4EF2-B01B-A4E709BD42A8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FD1D-08CD-46C8-B4AC-FBF2B14CF0E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038969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B5B7-610B-4EF2-B01B-A4E709BD42A8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FD1D-08CD-46C8-B4AC-FBF2B14CF0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020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B5B7-610B-4EF2-B01B-A4E709BD42A8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FD1D-08CD-46C8-B4AC-FBF2B14CF0E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036879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B5B7-610B-4EF2-B01B-A4E709BD42A8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FD1D-08CD-46C8-B4AC-FBF2B14CF0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6505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B5B7-610B-4EF2-B01B-A4E709BD42A8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FD1D-08CD-46C8-B4AC-FBF2B14CF0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7695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B5B7-610B-4EF2-B01B-A4E709BD42A8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FD1D-08CD-46C8-B4AC-FBF2B14CF0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108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B5B7-610B-4EF2-B01B-A4E709BD42A8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FD1D-08CD-46C8-B4AC-FBF2B14CF0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206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B5B7-610B-4EF2-B01B-A4E709BD42A8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FD1D-08CD-46C8-B4AC-FBF2B14CF0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067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B5B7-610B-4EF2-B01B-A4E709BD42A8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FD1D-08CD-46C8-B4AC-FBF2B14CF0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146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B5B7-610B-4EF2-B01B-A4E709BD42A8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FD1D-08CD-46C8-B4AC-FBF2B14CF0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881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B5B7-610B-4EF2-B01B-A4E709BD42A8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FD1D-08CD-46C8-B4AC-FBF2B14CF0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744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B5B7-610B-4EF2-B01B-A4E709BD42A8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FD1D-08CD-46C8-B4AC-FBF2B14CF0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476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B5B7-610B-4EF2-B01B-A4E709BD42A8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FD1D-08CD-46C8-B4AC-FBF2B14CF0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47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B5B7-610B-4EF2-B01B-A4E709BD42A8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FD1D-08CD-46C8-B4AC-FBF2B14CF0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966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5F4B5B7-610B-4EF2-B01B-A4E709BD42A8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577FD1D-08CD-46C8-B4AC-FBF2B14CF0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4108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4036" y="193963"/>
            <a:ext cx="11055927" cy="1600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100" b="1" dirty="0" smtClean="0"/>
              <a:t>Открытая выставка </a:t>
            </a:r>
            <a:r>
              <a:rPr lang="ru-RU" sz="3100" b="1" dirty="0"/>
              <a:t>- </a:t>
            </a:r>
            <a:r>
              <a:rPr lang="ru-RU" sz="3100" b="1" dirty="0" smtClean="0"/>
              <a:t>конкурс стендового </a:t>
            </a:r>
            <a:r>
              <a:rPr lang="ru-RU" sz="3100" b="1" dirty="0"/>
              <a:t>моделизма </a:t>
            </a:r>
            <a:r>
              <a:rPr lang="ru-RU" sz="3100" b="1" dirty="0" smtClean="0"/>
              <a:t>- 2024</a:t>
            </a:r>
            <a:r>
              <a:rPr lang="ru-RU" sz="3100" dirty="0"/>
              <a:t/>
            </a:r>
            <a:br>
              <a:rPr lang="ru-RU" sz="3100" dirty="0"/>
            </a:br>
            <a:endParaRPr lang="ru-RU" sz="3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8836" y="1794163"/>
            <a:ext cx="8626764" cy="165576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600" dirty="0" smtClean="0"/>
              <a:t>Игра - викторина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«Военная история и стендовый моделизм»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7186" y="3128521"/>
            <a:ext cx="6366858" cy="440720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2188">
            <a:off x="5891921" y="3470948"/>
            <a:ext cx="1959862" cy="1119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49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527" y="2174887"/>
            <a:ext cx="5153891" cy="1316457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ru-RU" sz="4800" b="1" dirty="0" smtClean="0"/>
              <a:t>А смывка</a:t>
            </a:r>
            <a:endParaRPr lang="ru-RU" sz="31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8059" y="528782"/>
            <a:ext cx="10546486" cy="1336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9. Как называется метод непрямой печати изображений?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9527" y="3814619"/>
            <a:ext cx="5153891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B</a:t>
            </a:r>
            <a:r>
              <a:rPr lang="ru-RU" sz="4800" b="1" dirty="0" smtClean="0"/>
              <a:t>  дихлорэтан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883565" y="2133875"/>
            <a:ext cx="5818908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С  </a:t>
            </a:r>
            <a:r>
              <a:rPr lang="ru-RU" sz="4800" b="1" dirty="0" err="1" smtClean="0"/>
              <a:t>декаль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883565" y="3814619"/>
            <a:ext cx="5818908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D</a:t>
            </a:r>
            <a:r>
              <a:rPr lang="ru-RU" sz="4800" b="1" dirty="0" smtClean="0"/>
              <a:t>  пигмент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67907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Объект 1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497" y="2923309"/>
            <a:ext cx="6619106" cy="3934691"/>
          </a:xfrm>
        </p:spPr>
      </p:pic>
      <p:sp>
        <p:nvSpPr>
          <p:cNvPr id="18" name="TextBox 17"/>
          <p:cNvSpPr txBox="1"/>
          <p:nvPr/>
        </p:nvSpPr>
        <p:spPr>
          <a:xfrm>
            <a:off x="3283527" y="1773382"/>
            <a:ext cx="79386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Спасибо за внимание!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86507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8059" y="528782"/>
            <a:ext cx="8450553" cy="1336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1. Как советские летчики называли истребитель И-16?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55987" y="3814619"/>
            <a:ext cx="3942487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B  </a:t>
            </a:r>
            <a:r>
              <a:rPr lang="ru-RU" sz="4800" b="1" dirty="0" smtClean="0"/>
              <a:t>ястребок</a:t>
            </a:r>
            <a:endParaRPr lang="ru-RU" sz="4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640946" y="2133875"/>
            <a:ext cx="3786908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С быч</a:t>
            </a:r>
            <a:r>
              <a:rPr lang="ru-RU" sz="4800" b="1" dirty="0"/>
              <a:t>о</a:t>
            </a:r>
            <a:r>
              <a:rPr lang="ru-RU" sz="4800" b="1" dirty="0" smtClean="0"/>
              <a:t>к</a:t>
            </a:r>
            <a:endParaRPr lang="ru-RU" sz="4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640945" y="3814619"/>
            <a:ext cx="3786909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D  </a:t>
            </a:r>
            <a:r>
              <a:rPr lang="ru-RU" sz="4800" b="1" dirty="0" smtClean="0"/>
              <a:t>ишачок</a:t>
            </a:r>
            <a:endParaRPr lang="ru-RU" sz="4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155987" y="2133875"/>
            <a:ext cx="3942487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B  </a:t>
            </a:r>
            <a:r>
              <a:rPr lang="ru-RU" sz="4800" b="1" dirty="0" smtClean="0"/>
              <a:t>стриж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79864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436" y="2174888"/>
            <a:ext cx="5735782" cy="1390348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r>
              <a:rPr lang="ru-RU" sz="4800" b="1" dirty="0" smtClean="0"/>
              <a:t>А</a:t>
            </a:r>
            <a:r>
              <a:rPr lang="en-US" sz="4800" b="1" dirty="0" smtClean="0"/>
              <a:t> </a:t>
            </a:r>
            <a:r>
              <a:rPr lang="ru-RU" sz="4800" b="1" dirty="0" smtClean="0"/>
              <a:t>битва за Кавказ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8059" y="147782"/>
            <a:ext cx="10509541" cy="1717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chemeClr val="tx1"/>
                </a:solidFill>
              </a:rPr>
              <a:t>2</a:t>
            </a:r>
            <a:r>
              <a:rPr lang="ru-RU" sz="3600" b="1" dirty="0" smtClean="0">
                <a:solidFill>
                  <a:schemeClr val="tx1"/>
                </a:solidFill>
              </a:rPr>
              <a:t>. Какая битва Великой Отечественной войны явилась для немецкой армии первым крупным поражением?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437" y="3814619"/>
            <a:ext cx="5735782" cy="230832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B  </a:t>
            </a:r>
            <a:r>
              <a:rPr lang="ru-RU" sz="4800" b="1" dirty="0" smtClean="0"/>
              <a:t>Сталинградская битва</a:t>
            </a:r>
            <a:endParaRPr lang="ru-RU" sz="4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179127" y="2133875"/>
            <a:ext cx="5809673" cy="156966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С Битва за Москву</a:t>
            </a:r>
            <a:endParaRPr lang="ru-RU" sz="4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179126" y="4230256"/>
            <a:ext cx="5809673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D  </a:t>
            </a:r>
            <a:r>
              <a:rPr lang="ru-RU" sz="4800" b="1" dirty="0" smtClean="0"/>
              <a:t>Курская битва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265468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5988" y="2174888"/>
            <a:ext cx="3942486" cy="897468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ru-RU" sz="4800" b="1" dirty="0" smtClean="0"/>
              <a:t>А  БТ - 6 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8059" y="528782"/>
            <a:ext cx="8450553" cy="1336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3. Какие из перечисленных танков считались тяжелыми?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55987" y="3814619"/>
            <a:ext cx="3942487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B  </a:t>
            </a:r>
            <a:r>
              <a:rPr lang="ru-RU" sz="4800" b="1" dirty="0" smtClean="0"/>
              <a:t>ИС - 2</a:t>
            </a:r>
            <a:endParaRPr lang="ru-RU" sz="4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640946" y="2133875"/>
            <a:ext cx="3786908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С Т - 34</a:t>
            </a:r>
            <a:endParaRPr lang="ru-RU" sz="4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640945" y="3814619"/>
            <a:ext cx="3786909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D  </a:t>
            </a:r>
            <a:r>
              <a:rPr lang="ru-RU" sz="4800" b="1" dirty="0" smtClean="0"/>
              <a:t>Т - 16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30601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8059" y="528782"/>
            <a:ext cx="10546486" cy="1336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4. Какой вид моделизма самый древний?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9527" y="3814619"/>
            <a:ext cx="5153891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B  </a:t>
            </a:r>
            <a:r>
              <a:rPr lang="ru-RU" sz="4800" b="1" dirty="0" smtClean="0"/>
              <a:t>Авиационный</a:t>
            </a:r>
            <a:endParaRPr lang="ru-RU" sz="4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883565" y="2133875"/>
            <a:ext cx="5818908" cy="156966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С </a:t>
            </a:r>
            <a:r>
              <a:rPr lang="ru-RU" sz="4800" b="1" dirty="0" err="1" smtClean="0"/>
              <a:t>Ракетно</a:t>
            </a:r>
            <a:r>
              <a:rPr lang="ru-RU" sz="4800" b="1" dirty="0" smtClean="0"/>
              <a:t> - космический</a:t>
            </a:r>
            <a:endParaRPr lang="ru-RU" sz="4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883565" y="3814619"/>
            <a:ext cx="5818908" cy="230832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D  </a:t>
            </a:r>
            <a:r>
              <a:rPr lang="ru-RU" sz="4800" b="1" dirty="0" smtClean="0"/>
              <a:t>Железнодорожный</a:t>
            </a:r>
            <a:endParaRPr lang="ru-RU" sz="4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89527" y="2138494"/>
            <a:ext cx="5394038" cy="156966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A  </a:t>
            </a:r>
            <a:r>
              <a:rPr lang="ru-RU" sz="4800" b="1" dirty="0" smtClean="0"/>
              <a:t>судомоделизм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91062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527" y="2174887"/>
            <a:ext cx="5153891" cy="1316457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r>
              <a:rPr lang="ru-RU" sz="4800" b="1" dirty="0" smtClean="0"/>
              <a:t>А  для покраски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8059" y="528782"/>
            <a:ext cx="10546486" cy="1336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5. Для чего в стендовом моделизме используют аэрограф?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9527" y="3814619"/>
            <a:ext cx="5153891" cy="156966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B  </a:t>
            </a:r>
            <a:r>
              <a:rPr lang="ru-RU" sz="4800" b="1" dirty="0" smtClean="0"/>
              <a:t>для шпатлевки</a:t>
            </a:r>
            <a:endParaRPr lang="ru-RU" sz="4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883565" y="2133875"/>
            <a:ext cx="5818908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С для склейки</a:t>
            </a:r>
            <a:endParaRPr lang="ru-RU" sz="4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883565" y="3814619"/>
            <a:ext cx="5818908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D  </a:t>
            </a:r>
            <a:r>
              <a:rPr lang="ru-RU" sz="4800" b="1" dirty="0" smtClean="0"/>
              <a:t>для шлифовки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16553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527" y="2174887"/>
            <a:ext cx="5153891" cy="1316457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ru-RU" sz="4800" b="1" dirty="0" smtClean="0"/>
              <a:t>А  </a:t>
            </a:r>
            <a:r>
              <a:rPr lang="ru-RU" sz="3100" b="1" dirty="0" smtClean="0"/>
              <a:t>различных пластмасс и резины</a:t>
            </a:r>
            <a:endParaRPr lang="ru-RU" sz="31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8059" y="528782"/>
            <a:ext cx="10546486" cy="1336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6. Для склеивания каких материалов предназначен клей ПВА?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9527" y="3814619"/>
            <a:ext cx="5153891" cy="126188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B  </a:t>
            </a:r>
            <a:r>
              <a:rPr lang="ru-RU" sz="2800" b="1" dirty="0" smtClean="0"/>
              <a:t>стекла, фарфора и чугуна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883565" y="2133875"/>
            <a:ext cx="5818908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С </a:t>
            </a:r>
            <a:r>
              <a:rPr lang="ru-RU" sz="2800" b="1" dirty="0" smtClean="0"/>
              <a:t>дерево, фанеры и бумаги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883565" y="3814619"/>
            <a:ext cx="5818908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D  </a:t>
            </a:r>
            <a:r>
              <a:rPr lang="ru-RU" sz="2800" b="1" dirty="0" smtClean="0"/>
              <a:t>цветных металлов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674056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527" y="2174887"/>
            <a:ext cx="5153891" cy="1316457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ru-RU" sz="4800" b="1" dirty="0" smtClean="0"/>
              <a:t>А авиация</a:t>
            </a:r>
            <a:endParaRPr lang="ru-RU" sz="31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8059" y="528782"/>
            <a:ext cx="10546486" cy="1336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7.К какому направлению относится модель СУ-72?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9527" y="3814619"/>
            <a:ext cx="5153891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B</a:t>
            </a:r>
            <a:r>
              <a:rPr lang="ru-RU" sz="4800" b="1" dirty="0" smtClean="0"/>
              <a:t>  диорама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883565" y="2133875"/>
            <a:ext cx="5818908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С  БТТ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883565" y="3814619"/>
            <a:ext cx="5818908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D</a:t>
            </a:r>
            <a:r>
              <a:rPr lang="ru-RU" sz="4800" b="1" dirty="0" smtClean="0"/>
              <a:t>  миниатюра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87136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527" y="2174887"/>
            <a:ext cx="5153891" cy="1316457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ru-RU" sz="4800" b="1" dirty="0" smtClean="0"/>
              <a:t>А 1:35</a:t>
            </a:r>
            <a:endParaRPr lang="ru-RU" sz="31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8059" y="528782"/>
            <a:ext cx="10546486" cy="1336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8. Какие масштабы существуют в моделизме?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9527" y="3814619"/>
            <a:ext cx="5153891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B</a:t>
            </a:r>
            <a:r>
              <a:rPr lang="ru-RU" sz="4800" b="1" dirty="0" smtClean="0"/>
              <a:t>  4:700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883565" y="2133875"/>
            <a:ext cx="5818908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С  1:70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883565" y="3814619"/>
            <a:ext cx="5818908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D</a:t>
            </a:r>
            <a:r>
              <a:rPr lang="ru-RU" sz="4800" b="1" dirty="0" smtClean="0"/>
              <a:t>  2:35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48586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333</TotalTime>
  <Words>196</Words>
  <Application>Microsoft Office PowerPoint</Application>
  <PresentationFormat>Широкоэкранный</PresentationFormat>
  <Paragraphs>48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Century Gothic</vt:lpstr>
      <vt:lpstr>Wingdings 3</vt:lpstr>
      <vt:lpstr>Сектор</vt:lpstr>
      <vt:lpstr> Открытая выставка - конкурс стендового моделизма - 2024 </vt:lpstr>
      <vt:lpstr>Презентация PowerPoint</vt:lpstr>
      <vt:lpstr>А битва за Кавказ</vt:lpstr>
      <vt:lpstr>А  БТ - 6 </vt:lpstr>
      <vt:lpstr>Презентация PowerPoint</vt:lpstr>
      <vt:lpstr>А  для покраски</vt:lpstr>
      <vt:lpstr>А  различных пластмасс и резины</vt:lpstr>
      <vt:lpstr>А авиация</vt:lpstr>
      <vt:lpstr>А 1:35</vt:lpstr>
      <vt:lpstr>А смывка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Открытая выставка - конкурс стендового моделизма - 2024 </dc:title>
  <dc:creator>TufGaming</dc:creator>
  <cp:lastModifiedBy>TufGaming</cp:lastModifiedBy>
  <cp:revision>13</cp:revision>
  <dcterms:created xsi:type="dcterms:W3CDTF">2024-04-23T14:49:46Z</dcterms:created>
  <dcterms:modified xsi:type="dcterms:W3CDTF">2024-04-24T14:13:46Z</dcterms:modified>
</cp:coreProperties>
</file>