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5" r:id="rId4"/>
    <p:sldId id="264" r:id="rId5"/>
    <p:sldId id="266" r:id="rId6"/>
    <p:sldId id="268" r:id="rId7"/>
    <p:sldId id="267" r:id="rId8"/>
    <p:sldId id="258" r:id="rId9"/>
    <p:sldId id="259" r:id="rId10"/>
    <p:sldId id="260" r:id="rId11"/>
    <p:sldId id="269" r:id="rId12"/>
    <p:sldId id="270" r:id="rId13"/>
    <p:sldId id="261" r:id="rId14"/>
    <p:sldId id="271" r:id="rId15"/>
    <p:sldId id="273" r:id="rId16"/>
    <p:sldId id="274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2ED64-AC47-42F6-BAAB-2753CB6CA257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D9C47-5622-4781-9D55-1441AC4F1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1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4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3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6" y="-419100"/>
            <a:ext cx="7824934" cy="7514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5982" y="1819700"/>
            <a:ext cx="46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Безопасность летом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429" y="2636912"/>
            <a:ext cx="1944216" cy="19327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125" y="2615774"/>
            <a:ext cx="2109066" cy="2109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370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63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10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8722" y="1366103"/>
            <a:ext cx="808093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Хорошо подумай, прежде, чем забраться на крышу</a:t>
            </a:r>
          </a:p>
          <a:p>
            <a:r>
              <a:rPr lang="ru-RU" sz="2800" dirty="0" smtClean="0"/>
              <a:t> или самое высокое дерево!</a:t>
            </a:r>
          </a:p>
          <a:p>
            <a:r>
              <a:rPr lang="ru-RU" sz="2800" dirty="0" smtClean="0"/>
              <a:t>А то вместо подвижных игр, катания на велосипеде</a:t>
            </a:r>
          </a:p>
          <a:p>
            <a:r>
              <a:rPr lang="ru-RU" sz="2800" dirty="0" smtClean="0"/>
              <a:t> придётся лежать в больнице.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50338" y="3703618"/>
            <a:ext cx="76869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особо серьёзных случаях можно разбиться </a:t>
            </a:r>
          </a:p>
          <a:p>
            <a:r>
              <a:rPr lang="ru-RU" sz="2800" dirty="0" smtClean="0"/>
              <a:t>насмерть или остаться инвалидом на всю жизнь.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Запомни!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41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05" y="256045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</a:rPr>
              <a:t>Спички не тронь!</a:t>
            </a:r>
            <a:endParaRPr lang="ru-RU" sz="54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412776"/>
            <a:ext cx="64050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Все дети любознательны и интересуются разными предметами. Если друзья предложили поиграть со спичками , откажись!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Users\Пользователь\Desktop\Каникулы\лето0009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08" y="1162881"/>
            <a:ext cx="2279892" cy="20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3501008"/>
            <a:ext cx="72401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Горящая спичка, брошенная на пол, способна </a:t>
            </a:r>
          </a:p>
          <a:p>
            <a:r>
              <a:rPr lang="ru-RU" sz="2800" dirty="0" smtClean="0"/>
              <a:t>уничтожить всё вокруг.</a:t>
            </a:r>
            <a:endParaRPr lang="ru-RU" sz="2800" dirty="0"/>
          </a:p>
        </p:txBody>
      </p:sp>
      <p:pic>
        <p:nvPicPr>
          <p:cNvPr id="1027" name="Picture 3" descr="C:\Users\Пользователь\Desktop\Каникулы\лето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3" y="4657725"/>
            <a:ext cx="288032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66518" y="5280807"/>
            <a:ext cx="39340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При пожаре  вызывай </a:t>
            </a:r>
          </a:p>
          <a:p>
            <a:r>
              <a:rPr lang="ru-RU" sz="2800" dirty="0" smtClean="0"/>
              <a:t>по телефону спасателей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098" name="Picture 2" descr="C:\Users\Пользователь\Desktop\Каникулы\лето0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4455115"/>
            <a:ext cx="2420268" cy="240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0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96494"/>
            <a:ext cx="7749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Собака бывает кусачей...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3687" y="1268760"/>
            <a:ext cx="5258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Гуляя на улице, тебе может встретиться неизвестная собака.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801" y="4305301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12</a:t>
            </a:fld>
            <a:endParaRPr lang="ru-RU" dirty="0"/>
          </a:p>
        </p:txBody>
      </p:sp>
      <p:pic>
        <p:nvPicPr>
          <p:cNvPr id="2050" name="Picture 2" descr="C:\Users\Пользователь\Desktop\Каникулы\лето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4" y="1070312"/>
            <a:ext cx="3201382" cy="343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364502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2276254"/>
            <a:ext cx="3427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Не подходи к собаке.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693742" y="2879035"/>
            <a:ext cx="2828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Не маши руками.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5085184"/>
            <a:ext cx="45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5332" y="3568080"/>
            <a:ext cx="1778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Не убегай</a:t>
            </a:r>
            <a:r>
              <a:rPr lang="ru-RU" sz="2800" dirty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52265" y="6093296"/>
            <a:ext cx="4981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Чётко скомандуй собаке « Фу!»</a:t>
            </a:r>
            <a:endParaRPr lang="ru-RU" sz="2800" dirty="0"/>
          </a:p>
        </p:txBody>
      </p:sp>
      <p:pic>
        <p:nvPicPr>
          <p:cNvPr id="2051" name="Picture 3" descr="C:\Users\Пользователь\Desktop\Каникулы\лето0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40644"/>
            <a:ext cx="2377973" cy="262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583029" y="4193877"/>
            <a:ext cx="3042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Обходи стороной</a:t>
            </a:r>
          </a:p>
          <a:p>
            <a:r>
              <a:rPr lang="ru-RU" sz="2800" dirty="0" smtClean="0"/>
              <a:t> бездомных собак.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721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0" grpId="0"/>
      <p:bldP spid="12" grpId="0"/>
      <p:bldP spid="14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8971866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Стоять! Бояться!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296" y="3861048"/>
            <a:ext cx="3530601" cy="3134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293096"/>
            <a:ext cx="4762500" cy="2990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31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13</a:t>
            </a:fld>
            <a:endParaRPr lang="ru-RU"/>
          </a:p>
        </p:txBody>
      </p:sp>
      <p:pic>
        <p:nvPicPr>
          <p:cNvPr id="2050" name="Picture 2" descr="C:\Users\Пользователь\Desktop\Каникулы\лето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816"/>
            <a:ext cx="3096344" cy="408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40728" y="1281534"/>
            <a:ext cx="60311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 улице или в общественном месте</a:t>
            </a:r>
          </a:p>
          <a:p>
            <a:r>
              <a:rPr lang="ru-RU" sz="2800" dirty="0" smtClean="0"/>
              <a:t> ты можешь увидеть подозрительный </a:t>
            </a:r>
          </a:p>
          <a:p>
            <a:r>
              <a:rPr lang="ru-RU" sz="2800" dirty="0" err="1" smtClean="0"/>
              <a:t>безхозный</a:t>
            </a:r>
            <a:r>
              <a:rPr lang="ru-RU" sz="2800" dirty="0" smtClean="0"/>
              <a:t> предмет.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59375" y="3068960"/>
            <a:ext cx="51263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Непонятные предметы на улице</a:t>
            </a:r>
          </a:p>
          <a:p>
            <a:r>
              <a:rPr lang="ru-RU" sz="2800" dirty="0" smtClean="0"/>
              <a:t> могут быть очень опасны для </a:t>
            </a:r>
          </a:p>
          <a:p>
            <a:r>
              <a:rPr lang="ru-RU" sz="2800" dirty="0" smtClean="0"/>
              <a:t>твоей жизни!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1795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201117"/>
            <a:ext cx="9036496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Что делать?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297" y="3861048"/>
            <a:ext cx="3530601" cy="31349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66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3931" y="1727230"/>
            <a:ext cx="6014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1. Не трогай и не подходи к предмету.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3146190"/>
            <a:ext cx="7033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2. Немедленно сообщи о находке взрослым.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400506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5716" y="4374396"/>
            <a:ext cx="41553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3.Срочно уходи подальше</a:t>
            </a:r>
          </a:p>
          <a:p>
            <a:r>
              <a:rPr lang="ru-RU" sz="2800" dirty="0" smtClean="0"/>
              <a:t> от данного предмета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296" y="3861048"/>
            <a:ext cx="3530601" cy="313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8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8971866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Грибной сезон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297" y="3861048"/>
            <a:ext cx="3530601" cy="3134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292" y="4270459"/>
            <a:ext cx="4762500" cy="2990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31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15</a:t>
            </a:fld>
            <a:endParaRPr lang="ru-RU"/>
          </a:p>
        </p:txBody>
      </p:sp>
      <p:pic>
        <p:nvPicPr>
          <p:cNvPr id="3074" name="Picture 2" descr="C:\Users\Пользователь\Desktop\Каникулы\лето00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2448272" cy="353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1916832"/>
            <a:ext cx="74297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Отправляясь в лес , помни: некоторые грибы  и</a:t>
            </a:r>
          </a:p>
          <a:p>
            <a:r>
              <a:rPr lang="ru-RU" sz="2800" dirty="0"/>
              <a:t>я</a:t>
            </a:r>
            <a:r>
              <a:rPr lang="ru-RU" sz="2800" dirty="0" smtClean="0"/>
              <a:t>годы могут вызвать сильное отравление.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320493" y="3389482"/>
            <a:ext cx="66513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Собирать в дикой природе грибы и ягоды </a:t>
            </a:r>
          </a:p>
          <a:p>
            <a:r>
              <a:rPr lang="ru-RU" sz="2800" dirty="0" smtClean="0"/>
              <a:t>можно только со взрослыми!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9342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167" y="201117"/>
            <a:ext cx="8964488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Опасность на воде!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16</a:t>
            </a:fld>
            <a:endParaRPr lang="ru-RU"/>
          </a:p>
        </p:txBody>
      </p:sp>
      <p:pic>
        <p:nvPicPr>
          <p:cNvPr id="5122" name="Picture 2" descr="C:\Users\Пользователь\Desktop\Каникулы\лето0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96" y="1746974"/>
            <a:ext cx="6938963" cy="439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23728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781" y="1658952"/>
            <a:ext cx="76980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Когда ты купаешься, рядом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 обязательно должны быть взрослые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781" y="1135732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Купайся только в хорошо знакомых местах.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022" y="2613059"/>
            <a:ext cx="79924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Даже если ты хорошо плаваешь, не стоит 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в шутку «топить» друг друга 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и с кем-то бороться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09" y="5903893"/>
            <a:ext cx="88492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Никогда не стоит поднимать ложную тревогу и кричать 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«Тону!»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201117"/>
            <a:ext cx="8646987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258896"/>
            <a:ext cx="9222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Счастливых вам каникул!!!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591" y="3718531"/>
            <a:ext cx="2232247" cy="3134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70" y="3933055"/>
            <a:ext cx="4029123" cy="33769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5" y="3462485"/>
            <a:ext cx="4762500" cy="299085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17</a:t>
            </a:fld>
            <a:endParaRPr lang="ru-RU"/>
          </a:p>
        </p:txBody>
      </p:sp>
      <p:pic>
        <p:nvPicPr>
          <p:cNvPr id="1026" name="Picture 2" descr="C:\Users\Пользователь\Desktop\Каникулы\лето00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472" y="1107953"/>
            <a:ext cx="4968552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08" y="3745874"/>
            <a:ext cx="4029123" cy="33769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81095"/>
            <a:ext cx="4029123" cy="337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119359"/>
            <a:ext cx="9271000" cy="3487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722"/>
            <a:ext cx="9144000" cy="276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0"/>
            <a:ext cx="2641600" cy="1592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931" y="1502975"/>
            <a:ext cx="79404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Вот  позади ещё один учебный год. Впереди счастливая пора ─ каникулы!</a:t>
            </a:r>
          </a:p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Как сделать так, чтобы отдых не омрачился?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2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119359"/>
            <a:ext cx="9271000" cy="3487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722"/>
            <a:ext cx="9144000" cy="276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0"/>
            <a:ext cx="2641600" cy="1592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931" y="1502975"/>
            <a:ext cx="79404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Надо знать и соблюдать правила безопасного поведения:</a:t>
            </a:r>
          </a:p>
          <a:p>
            <a:pPr algn="ctr"/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1.Предвидеть опасность.</a:t>
            </a:r>
          </a:p>
          <a:p>
            <a:pPr algn="ctr"/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По возможности избегать её.</a:t>
            </a:r>
          </a:p>
          <a:p>
            <a:pPr algn="ctr"/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 При необходимости действовать.	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80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05" y="256045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Cambria" pitchFamily="18" charset="0"/>
              </a:rPr>
              <a:t>Берегись клещей!</a:t>
            </a:r>
            <a:endParaRPr lang="ru-RU" sz="5400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4</a:t>
            </a:fld>
            <a:endParaRPr lang="ru-RU"/>
          </a:p>
        </p:txBody>
      </p:sp>
      <p:pic>
        <p:nvPicPr>
          <p:cNvPr id="1026" name="Picture 2" descr="C:\Users\Пользователь\Desktop\Каникулы\лето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68760"/>
            <a:ext cx="208823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556792"/>
            <a:ext cx="629961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Клещ─ это насекомое, длиной 0,4 -3мм.</a:t>
            </a:r>
          </a:p>
          <a:p>
            <a:r>
              <a:rPr lang="ru-RU" sz="2800" dirty="0" smtClean="0"/>
              <a:t>Впервые клещи появляются в апреле, </a:t>
            </a:r>
          </a:p>
          <a:p>
            <a:r>
              <a:rPr lang="ru-RU" sz="2800" dirty="0" smtClean="0"/>
              <a:t>когда пригревает весеннее солнышко.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81234" y="2968296"/>
            <a:ext cx="6505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Клещи опасны тем, что могут переносить</a:t>
            </a:r>
          </a:p>
          <a:p>
            <a:r>
              <a:rPr lang="ru-RU" sz="2800" dirty="0" smtClean="0"/>
              <a:t> болезни, угрожающие жизни человека.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68635" y="4074117"/>
            <a:ext cx="67015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Важно знать, что прячутся клещи в траве </a:t>
            </a:r>
          </a:p>
          <a:p>
            <a:r>
              <a:rPr lang="ru-RU" sz="2800" dirty="0" smtClean="0"/>
              <a:t>и на ветках кустов, вдоль лесных дорожек </a:t>
            </a:r>
          </a:p>
          <a:p>
            <a:r>
              <a:rPr lang="ru-RU" sz="2800" dirty="0"/>
              <a:t>и</a:t>
            </a:r>
            <a:r>
              <a:rPr lang="ru-RU" sz="2800" dirty="0" smtClean="0"/>
              <a:t> на опушках, а также в зарослях по </a:t>
            </a:r>
          </a:p>
          <a:p>
            <a:r>
              <a:rPr lang="ru-RU" sz="2800" dirty="0" smtClean="0"/>
              <a:t>берегам ручейков.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867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495" y="334972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</a:rPr>
              <a:t>Запомни !</a:t>
            </a:r>
            <a:endParaRPr lang="ru-RU" sz="54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741" y="4634477"/>
            <a:ext cx="71729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Если клещ обнаружен –срочно обратись в поликлинику. Не пытайся вытащить клеща самостоятельно! Если часть клеща останется в теле , это может вызвать воспалительную реакцию!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1241808"/>
            <a:ext cx="63174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Отправляясь в лес, обязательно надень</a:t>
            </a:r>
          </a:p>
          <a:p>
            <a:r>
              <a:rPr lang="ru-RU" sz="2800" dirty="0" smtClean="0"/>
              <a:t> головной убор, спортивные брюки,</a:t>
            </a:r>
            <a:endParaRPr lang="ru-RU" sz="2800" dirty="0"/>
          </a:p>
          <a:p>
            <a:r>
              <a:rPr lang="ru-RU" sz="2800" dirty="0" smtClean="0"/>
              <a:t> которые заправь в носки, высокую обувь. </a:t>
            </a:r>
          </a:p>
          <a:p>
            <a:r>
              <a:rPr lang="ru-RU" sz="2800" dirty="0" smtClean="0"/>
              <a:t>Верхняя одежда желательна светлая, </a:t>
            </a:r>
          </a:p>
          <a:p>
            <a:r>
              <a:rPr lang="ru-RU" sz="2800" dirty="0" smtClean="0"/>
              <a:t>с плотно прилегающими манжетами на рукавах.</a:t>
            </a:r>
            <a:endParaRPr lang="ru-RU" sz="2800" dirty="0"/>
          </a:p>
        </p:txBody>
      </p:sp>
      <p:pic>
        <p:nvPicPr>
          <p:cNvPr id="1026" name="Picture 2" descr="C:\Users\Пользователь\Desktop\Каникулы\лето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75" y="1241808"/>
            <a:ext cx="2305050" cy="350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70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5513" y="258005"/>
            <a:ext cx="8400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Осторожно: пчёлы!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513" y="1506934"/>
            <a:ext cx="741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Укусы пчёл и ос очень болезненны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6</a:t>
            </a:fld>
            <a:endParaRPr lang="ru-RU"/>
          </a:p>
        </p:txBody>
      </p:sp>
      <p:pic>
        <p:nvPicPr>
          <p:cNvPr id="1026" name="Picture 2" descr="C:\Users\Пользователь\Desktop\Каникулы\лето0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89040"/>
            <a:ext cx="24117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Каникулы\лето0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222558"/>
            <a:ext cx="2339751" cy="314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492896"/>
            <a:ext cx="5949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Не делай резких движений, если рядом летает пчела.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411761" y="3941980"/>
            <a:ext cx="411170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Гуляя босиком по траве, </a:t>
            </a:r>
          </a:p>
          <a:p>
            <a:r>
              <a:rPr lang="ru-RU" sz="2800" dirty="0"/>
              <a:t>в</a:t>
            </a:r>
            <a:r>
              <a:rPr lang="ru-RU" sz="2800" dirty="0" smtClean="0"/>
              <a:t>нимательно смотри под 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оги. Если наступишь </a:t>
            </a:r>
          </a:p>
          <a:p>
            <a:r>
              <a:rPr lang="ru-RU" sz="2800" dirty="0" smtClean="0"/>
              <a:t>на пчелу ─ ужалит.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1080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3930" y="201117"/>
            <a:ext cx="8840069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Запомни!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588" y="1502975"/>
            <a:ext cx="7417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Если пчела или оса ужалила, необходимо быстро вынуть жало.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7</a:t>
            </a:fld>
            <a:endParaRPr lang="ru-RU" dirty="0"/>
          </a:p>
        </p:txBody>
      </p:sp>
      <p:pic>
        <p:nvPicPr>
          <p:cNvPr id="1026" name="Picture 2" descr="C:\Users\Пользователь\Desktop\Каникулы\лето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200250"/>
            <a:ext cx="2161949" cy="275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3068960"/>
            <a:ext cx="5074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Приложить холод к месту укуса.</a:t>
            </a:r>
            <a:endParaRPr lang="ru-RU" sz="2800" dirty="0"/>
          </a:p>
        </p:txBody>
      </p:sp>
      <p:pic>
        <p:nvPicPr>
          <p:cNvPr id="1027" name="Picture 3" descr="C:\Users\Пользователь\Desktop\Каникулы\лето0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35" y="4221088"/>
            <a:ext cx="253312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4437112"/>
            <a:ext cx="53294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Главная опасность при укусе ─ аллергическая реакция, поэтому сразу обратись за помощью к взрослым!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851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2281" y="201117"/>
            <a:ext cx="857838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</a:rPr>
              <a:t>Солнце!</a:t>
            </a:r>
            <a:endParaRPr lang="ru-RU" sz="54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1" y="2996952"/>
            <a:ext cx="9144000" cy="4258795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8</a:t>
            </a:fld>
            <a:endParaRPr lang="ru-RU" dirty="0"/>
          </a:p>
        </p:txBody>
      </p:sp>
      <p:pic>
        <p:nvPicPr>
          <p:cNvPr id="1026" name="Picture 2" descr="C:\Users\Пользователь\Desktop\Каникулы\лето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0" y="1345367"/>
            <a:ext cx="239125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5318" y="1556792"/>
            <a:ext cx="58606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Длительное пребывание на солнце</a:t>
            </a:r>
          </a:p>
          <a:p>
            <a:r>
              <a:rPr lang="ru-RU" sz="2800" dirty="0" smtClean="0"/>
              <a:t>может привести к солнечному удару.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3429000"/>
            <a:ext cx="47050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Никогда не выходи на солнце</a:t>
            </a:r>
          </a:p>
          <a:p>
            <a:r>
              <a:rPr lang="ru-RU" sz="2800" dirty="0"/>
              <a:t>б</a:t>
            </a:r>
            <a:r>
              <a:rPr lang="ru-RU" sz="2800" dirty="0" smtClean="0"/>
              <a:t>ез головного убора!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669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0025" y="201117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Игры на высоте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50601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Детям очень нравится играть на высоте: лазить по деревьям, крышам, взбираться по лестницам и на чердаки.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801" y="4305301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9</a:t>
            </a:fld>
            <a:endParaRPr lang="ru-RU" dirty="0"/>
          </a:p>
        </p:txBody>
      </p:sp>
      <p:pic>
        <p:nvPicPr>
          <p:cNvPr id="1026" name="Picture 2" descr="C:\Users\Пользователь\Desktop\Каникулы\лето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4" y="1268760"/>
            <a:ext cx="3109913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Каникулы\лето00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65" y="3235164"/>
            <a:ext cx="2701925" cy="235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Каникулы\лето00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3673474"/>
            <a:ext cx="2789237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4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565</Words>
  <Application>Microsoft Office PowerPoint</Application>
  <PresentationFormat>Экран (4:3)</PresentationFormat>
  <Paragraphs>112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Asus VivoBook</cp:lastModifiedBy>
  <cp:revision>42</cp:revision>
  <dcterms:created xsi:type="dcterms:W3CDTF">2014-04-14T14:42:26Z</dcterms:created>
  <dcterms:modified xsi:type="dcterms:W3CDTF">2024-06-03T08:34:39Z</dcterms:modified>
</cp:coreProperties>
</file>