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21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26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71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5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1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15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81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22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772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8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55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73A56-2158-418A-8089-5D0531462448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F25CD-6DE2-47EE-ADA2-91C8DE214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34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E44D1E-759B-2F13-4C6A-6978E6CB34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Занимательные задания </a:t>
            </a:r>
            <a:br>
              <a:rPr lang="ru-RU" sz="6000" dirty="0"/>
            </a:br>
            <a:r>
              <a:rPr lang="ru-RU" sz="6000" dirty="0"/>
              <a:t>5-6 класс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5403E0-320F-A4FA-56BA-472B023002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4507606"/>
            <a:ext cx="8673427" cy="721247"/>
          </a:xfrm>
        </p:spPr>
        <p:txBody>
          <a:bodyPr/>
          <a:lstStyle/>
          <a:p>
            <a:pPr algn="r"/>
            <a:r>
              <a:rPr lang="ru-RU" dirty="0"/>
              <a:t>Васенина А.С.</a:t>
            </a:r>
          </a:p>
        </p:txBody>
      </p:sp>
    </p:spTree>
    <p:extLst>
      <p:ext uri="{BB962C8B-B14F-4D97-AF65-F5344CB8AC3E}">
        <p14:creationId xmlns:p14="http://schemas.microsoft.com/office/powerpoint/2010/main" val="292432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32655B-CE4C-CD67-F14C-395C11818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dirty="0"/>
              <a:t>Расположите синонимы в порядке усиления степени признака: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5C97D2-8280-6191-516E-5D55EDB6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u="sng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_ </a:t>
            </a:r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БОЛЬШОЙ, _ КОЛОССАЛЬНЫЙ, _ ГРОМАДНЫЙ;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_ ГЕНИАЛЬНЫЙ, _ СПОСОБНЫЙ, _ ТАЛАНТЛИВЫЙ;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_ ПРОТИВНЫЙ, _ОМЕРЗИТЕЛЬНЫЙ, _ НЕПРИЯТНЫЙ.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69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FC9D6759-9E32-88AA-DF05-075085389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/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47250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7E30B-C45B-811C-826B-B51050A2D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Расставьте ударения в словах: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0A2365-EBA2-3810-F9E9-5E8FB3B44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А Л Ф А В И Т;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В О Р О Т А;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П А Р Т Е Р;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И Н Ж Е Н Е Р;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И Н С Т Р У М Е Н Т;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П О Р Т Ф Е Л Ь;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Щ А В Е Л Ь;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Д О Б Ы Ч А;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К О П И Р О В А Т Ь;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У К Р А И Н С К И 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457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41D60-4DA9-A6FD-3B1F-F02B565C5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К словам подберите антонимы: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EC10F8-6391-02AA-CD72-42FDB2BE1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РАНО –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РАССВЕТ –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ЗДЕСЬ</a:t>
            </a:r>
            <a:r>
              <a:rPr lang="ru-RU" sz="2400" b="0" i="1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 –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УТРО –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ШИРОКИЙ –</a:t>
            </a:r>
            <a:br>
              <a:rPr lang="ru-RU" sz="2400" dirty="0"/>
            </a:br>
            <a:r>
              <a:rPr lang="ru-RU" sz="24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ЗАПАД –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8134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5EE014-32C4-C664-C9BB-CE261194E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Решите ребусы: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ABAAB6-E5B6-5C57-E085-4AFAAE5DB3CC}"/>
              </a:ext>
            </a:extLst>
          </p:cNvPr>
          <p:cNvSpPr txBox="1"/>
          <p:nvPr/>
        </p:nvSpPr>
        <p:spPr>
          <a:xfrm>
            <a:off x="4893971" y="3578146"/>
            <a:ext cx="530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EBF28892-4BB8-F2C6-AC9D-8E4F3EBDE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429" y="2075422"/>
            <a:ext cx="3701450" cy="275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9A8CDE3-E34D-240C-E513-E6DFAFBD24A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16" y="670374"/>
            <a:ext cx="3275257" cy="245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B0CB5EB1-9433-4DD8-C82C-05CAAC5BE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886" y="3429000"/>
            <a:ext cx="2732676" cy="230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19A4EA-8B97-78FC-C0FD-40B694A78673}"/>
              </a:ext>
            </a:extLst>
          </p:cNvPr>
          <p:cNvSpPr txBox="1"/>
          <p:nvPr/>
        </p:nvSpPr>
        <p:spPr>
          <a:xfrm>
            <a:off x="4893972" y="914400"/>
            <a:ext cx="530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F3226B-1B1C-37C8-9274-9703301A5524}"/>
              </a:ext>
            </a:extLst>
          </p:cNvPr>
          <p:cNvSpPr txBox="1"/>
          <p:nvPr/>
        </p:nvSpPr>
        <p:spPr>
          <a:xfrm>
            <a:off x="8812030" y="2187262"/>
            <a:ext cx="530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75879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E5F5D-228B-EB35-CDD6-D1D32E8A8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Закончите пословицы: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8F765A-88DA-EF69-D941-E3B26283B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ВОЛКОВ БОЯТЬСЯ –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ПОД ЛЕЖАЧИЙ КАМЕНЬ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КУЙ ЖЕЛЕЗО,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ЧТО НАПИСАНО ПЕРОМ,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СЛОВО НЕ ВОРОБЕЙ,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8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E43EB-65BA-2866-0AE0-BC8731EE9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400" dirty="0"/>
              <a:t>Заполните таблицу существительными в именительном падеже: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5035701E-7DC7-A01C-732F-F1991905A3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9779239"/>
              </p:ext>
            </p:extLst>
          </p:nvPr>
        </p:nvGraphicFramePr>
        <p:xfrm>
          <a:off x="5537915" y="1506828"/>
          <a:ext cx="6045148" cy="3684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287">
                  <a:extLst>
                    <a:ext uri="{9D8B030D-6E8A-4147-A177-3AD203B41FA5}">
                      <a16:colId xmlns:a16="http://schemas.microsoft.com/office/drawing/2014/main" val="3515588564"/>
                    </a:ext>
                  </a:extLst>
                </a:gridCol>
                <a:gridCol w="1511287">
                  <a:extLst>
                    <a:ext uri="{9D8B030D-6E8A-4147-A177-3AD203B41FA5}">
                      <a16:colId xmlns:a16="http://schemas.microsoft.com/office/drawing/2014/main" val="2588747465"/>
                    </a:ext>
                  </a:extLst>
                </a:gridCol>
                <a:gridCol w="1511287">
                  <a:extLst>
                    <a:ext uri="{9D8B030D-6E8A-4147-A177-3AD203B41FA5}">
                      <a16:colId xmlns:a16="http://schemas.microsoft.com/office/drawing/2014/main" val="3741011349"/>
                    </a:ext>
                  </a:extLst>
                </a:gridCol>
                <a:gridCol w="1511287">
                  <a:extLst>
                    <a:ext uri="{9D8B030D-6E8A-4147-A177-3AD203B41FA5}">
                      <a16:colId xmlns:a16="http://schemas.microsoft.com/office/drawing/2014/main" val="23967012"/>
                    </a:ext>
                  </a:extLst>
                </a:gridCol>
              </a:tblGrid>
              <a:tr h="6140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Л</a:t>
                      </a:r>
                    </a:p>
                  </a:txBody>
                  <a:tcPr marL="47625" marR="47625" marT="47625" marB="476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Ь</a:t>
                      </a:r>
                    </a:p>
                  </a:txBody>
                  <a:tcPr marL="47625" marR="47625" marT="47625" marB="476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609956"/>
                  </a:ext>
                </a:extLst>
              </a:tr>
              <a:tr h="6140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Л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Ь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795030015"/>
                  </a:ext>
                </a:extLst>
              </a:tr>
              <a:tr h="6140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Л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Ь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029470671"/>
                  </a:ext>
                </a:extLst>
              </a:tr>
              <a:tr h="6140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Л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Ь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870831734"/>
                  </a:ext>
                </a:extLst>
              </a:tr>
              <a:tr h="6140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Л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Ь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913336520"/>
                  </a:ext>
                </a:extLst>
              </a:tr>
              <a:tr h="6140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Л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</a:rPr>
                        <a:t>Ь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095191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639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CDDE4E-B487-2773-A03C-F38A0C8B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/>
              <a:t>Назовите одним словом: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C3200-9B84-D4C5-7F8F-17F58CC550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ОСТАНОВКА В ПУТИ ДЛЯ ОТДЫХА ВО ВРЕМЯ ПОХОДА –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САМЫЙ НИЗКИЙ МУЖСКОЙ ГОЛОС –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ТЕРРИТОРИЯ, НА КОТОРОЙ ЗАПРЕЩЕНА ОХОТА, ВЫРУБКА ДЕРЕВЬЕВ – …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ВРАЩАЮЩАЯСЯ МОДЕЛЬ ЗЕМНОГО ШАРА ИЛИ ДРУГОГО СФЕРИЧЕСКОГО НЕБЕСНОГО ТЕЛА –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26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2556B-190A-881A-0D23-0049F1C50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500" dirty="0"/>
              <a:t>Из каждого слова выньте по одной фонеме. Сделайте это так, чтобы из оставшихся фонем получилось новое слово (например: горсть – гость):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AACA7E-690A-D407-2F0E-FE87A6463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ВСЛАСТЬ –</a:t>
            </a:r>
          </a:p>
          <a:p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СКЛОН –</a:t>
            </a:r>
          </a:p>
          <a:p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ТЕПЛО –</a:t>
            </a:r>
          </a:p>
          <a:p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ЭКРАН –</a:t>
            </a:r>
          </a:p>
          <a:p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КРАСКА –</a:t>
            </a:r>
          </a:p>
          <a:p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БЕДА –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4683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D5CCEF-6C8B-838B-F5B5-6810C1FEE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Найдите «третий лишний» (в каждой тройке слов одно - не родственное):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8FCF24-0B68-7F25-3703-F2025A03D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ЛЕС, ЛЕСТНИЦА, ЛЕСНИЧИЙ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ЛЕВЫЙ, ЛЕВ, НАЛЕВО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ДИВНЫЙ, УДИВЛЁННЫЙ, ДИВАННЫЙ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ВОДИЧКА, ВОДИТЕЛЬ, ВОДЯНОЙ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ЧЕСТНЫЙ, ЧЕСНОЧНЫЙ, ЧЕСНОК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 Neue"/>
              </a:rPr>
              <a:t>СМЕШНОЙ, СМЕШАТЬ, СМЕШИТЬ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17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тла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тлас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TM16401371[[fn=Атлас]]</Template>
  <TotalTime>50</TotalTime>
  <Words>347</Words>
  <Application>Microsoft Office PowerPoint</Application>
  <PresentationFormat>Широкоэкранный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 Light</vt:lpstr>
      <vt:lpstr>Helvetica Neue</vt:lpstr>
      <vt:lpstr>Rockwell</vt:lpstr>
      <vt:lpstr>Wingdings</vt:lpstr>
      <vt:lpstr>Атлас</vt:lpstr>
      <vt:lpstr>Занимательные задания  5-6 класс</vt:lpstr>
      <vt:lpstr>Расставьте ударения в словах:</vt:lpstr>
      <vt:lpstr>К словам подберите антонимы:</vt:lpstr>
      <vt:lpstr>Решите ребусы:</vt:lpstr>
      <vt:lpstr>Закончите пословицы:</vt:lpstr>
      <vt:lpstr>Заполните таблицу существительными в именительном падеже:</vt:lpstr>
      <vt:lpstr>Назовите одним словом:</vt:lpstr>
      <vt:lpstr>Из каждого слова выньте по одной фонеме. Сделайте это так, чтобы из оставшихся фонем получилось новое слово (например: горсть – гость):</vt:lpstr>
      <vt:lpstr>Найдите «третий лишний» (в каждой тройке слов одно - не родственное):</vt:lpstr>
      <vt:lpstr>Расположите синонимы в порядке усиления степени признака: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Занимательные задания  5-6 класс</dc:title>
  <dc:creator>Адам Власов</dc:creator>
  <cp:lastModifiedBy>Адам Власов</cp:lastModifiedBy>
  <cp:revision>3</cp:revision>
  <dcterms:created xsi:type="dcterms:W3CDTF">2024-04-19T07:22:40Z</dcterms:created>
  <dcterms:modified xsi:type="dcterms:W3CDTF">2024-04-19T09:40:01Z</dcterms:modified>
</cp:coreProperties>
</file>