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850106"/>
          </a:xfrm>
        </p:spPr>
        <p:txBody>
          <a:bodyPr/>
          <a:lstStyle/>
          <a:p>
            <a:r>
              <a:rPr lang="ru-RU" dirty="0" smtClean="0"/>
              <a:t>Рисунок розы</a:t>
            </a:r>
            <a:endParaRPr lang="ru-RU" dirty="0"/>
          </a:p>
        </p:txBody>
      </p:sp>
      <p:pic>
        <p:nvPicPr>
          <p:cNvPr id="4" name="Содержимое 3" descr="photo_2024-06-03_08-32-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326094"/>
            <a:ext cx="3888432" cy="5179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53883" y="188913"/>
            <a:ext cx="4756734" cy="63357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9006" y="260350"/>
            <a:ext cx="4757926" cy="6337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6419" y="333375"/>
            <a:ext cx="4703100" cy="6264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6419" y="333375"/>
            <a:ext cx="4703100" cy="6264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6419" y="404813"/>
            <a:ext cx="4703100" cy="6264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9006" y="260350"/>
            <a:ext cx="4757926" cy="6337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2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Рисунок розы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Рисунок розы</dc:title>
  <dc:creator>Comp4</dc:creator>
  <cp:lastModifiedBy>Comp4</cp:lastModifiedBy>
  <cp:revision>1</cp:revision>
  <dcterms:created xsi:type="dcterms:W3CDTF">2024-06-03T05:31:04Z</dcterms:created>
  <dcterms:modified xsi:type="dcterms:W3CDTF">2024-06-03T05:40:23Z</dcterms:modified>
</cp:coreProperties>
</file>