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Рисунок бабочки</a:t>
            </a:r>
            <a:endParaRPr lang="ru-RU" dirty="0"/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57317" y="1609725"/>
            <a:ext cx="3638765" cy="48466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2559" y="549275"/>
            <a:ext cx="4434931" cy="59070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5146" y="476250"/>
            <a:ext cx="4489757" cy="59801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2786" y="404813"/>
            <a:ext cx="4543390" cy="60515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6419" y="333375"/>
            <a:ext cx="4703100" cy="62642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0</TotalTime>
  <Words>2</Words>
  <Application>Microsoft Office PowerPoint</Application>
  <PresentationFormat>Экран (4:3)</PresentationFormat>
  <Paragraphs>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Изящная</vt:lpstr>
      <vt:lpstr>Рисунок бабочки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Рисунок бабочки</dc:title>
  <dc:creator>Comp4</dc:creator>
  <cp:lastModifiedBy>Comp4</cp:lastModifiedBy>
  <cp:revision>1</cp:revision>
  <dcterms:created xsi:type="dcterms:W3CDTF">2024-06-03T05:42:02Z</dcterms:created>
  <dcterms:modified xsi:type="dcterms:W3CDTF">2024-06-03T05:46:12Z</dcterms:modified>
</cp:coreProperties>
</file>