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_rels/presentation.xml.rels" ContentType="application/vnd.openxmlformats-package.relationships+xml"/>
  <Override PartName="/ppt/media/image1.jpeg" ContentType="image/jpeg"/>
  <Override PartName="/ppt/media/image2.png" ContentType="image/png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324039B-0747-4A3B-9A54-9E004F57DD4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BEC53D65-DE3A-4D04-8767-D61664EBCB8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025B7177-9F55-49C0-AB66-9AB4EFABEF6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A70E3E1-C97A-4A02-A6BB-665CFF0C25B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FCF03B19-52BD-403E-92CE-448B62C03FF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D877134-4BC3-4CD8-BDC7-91150883C55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98A2BACC-B001-497C-B026-6F6DEF5BD16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4AD20866-0C4A-42CD-84CE-0BF8ED1A1A1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9F26A05F-982B-45AE-A606-89A61DC241D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D257D6CA-CB90-49BC-9587-6CD1CFBA56C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0C3D3644-1161-4D1D-976A-F8F57DCCC93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</a:t>
            </a: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 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5000579-7268-4387-87E4-4479DB20D5F7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6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FF3623A-711A-4683-9B59-E278E78C8A01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Вставка рисунка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7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1A0C172-4111-4D2C-B770-7736EF4E5626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0F7B1B0-888F-4CE6-845E-924358E3F1D1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B55BB8E-EFCE-45FC-8DA9-E72E904D221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66E7436-91BC-41C5-BC38-698F2E13AF1F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ru-RU" sz="4000" spc="-1" strike="noStrike" cap="all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Образец текста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EDC9925-E240-4D0E-94DA-B0B2E615C052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42DF2F7-D93A-46CB-A7D5-4F60ACC2C214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D619421-6FD0-4283-BF03-A32FB9548A46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29BD2F5-2A2F-4A96-8E84-2F59DB6781B9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 l="-5000" r="-5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3284823-19B1-4759-A144-9395C2D509ED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hyperlink" Target="http://festival.1september.ru/articles/533662/" TargetMode="External"/><Relationship Id="rId2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"/>
          <p:cNvPicPr/>
          <p:nvPr/>
        </p:nvPicPr>
        <p:blipFill>
          <a:blip r:embed="rId1"/>
          <a:stretch/>
        </p:blipFill>
        <p:spPr>
          <a:xfrm>
            <a:off x="1475640" y="826920"/>
            <a:ext cx="5904360" cy="525924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1"/>
          <p:cNvSpPr/>
          <p:nvPr/>
        </p:nvSpPr>
        <p:spPr>
          <a:xfrm>
            <a:off x="0" y="332640"/>
            <a:ext cx="9143640" cy="649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	</a:t>
            </a: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Был у матери единственный сын. Женился он на девушке ослепительной красоты. Но сердце у молодой жены было черное, а характер тяжелый. Говорит она мужу: «Пересели мать в сарай, пусть не ходит в хату». Боялась мать холодных глаз снохи. Только по ночам выходила она из темного сарая. Но и этого было мало красавице.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   </a:t>
            </a: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	</a:t>
            </a: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Вот она и говорит мужу: «Если не хочешь потерять меня, вынь из груди сердце и принеси его». Не дрогнуло сердце сыновье, околдовала его красота жены. Сын повел мать к реке и убил. Пошел обратно, а сердце положил на ладонь. Споткнулся он о камень, упал, ударился. А горячее сердце упало окровавленное на утес и прошептало: «Сыночек золотой, не больно ли ты ушиб колено? </a:t>
            </a:r>
            <a:r>
              <a:rPr b="1" lang="ru-RU" sz="2800" spc="-1" strike="noStrike">
                <a:solidFill>
                  <a:schemeClr val="dk1"/>
                </a:solidFill>
                <a:latin typeface="Calibri"/>
              </a:rPr>
              <a:t>Присядь, отдохни!»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1"/>
          <p:cNvSpPr/>
          <p:nvPr/>
        </p:nvSpPr>
        <p:spPr>
          <a:xfrm>
            <a:off x="251640" y="548640"/>
            <a:ext cx="8640720" cy="606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	</a:t>
            </a: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Из глаз сына побежали слезы, закружилась голова. Вложил он сердце обратно, облил горячими слезами. Понял он, что никто и никогда не любил его так преданно и бескорыстно, как родная мать. И столь огромной и неисчерпаемой была материнская любовь, столь глубоким и всесильным было желание материнского сердца видеть сына радостным и беззаботным, что ожило сердце, закрылась растерзанная грудь, встала мать и прижала курчавую голову к груди.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	</a:t>
            </a: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Не захотел после этого сын возвращаться к жене, в груди которой было каменное сердце. Не вернулась и мать.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1" lang="ru-RU" sz="4400" spc="-1" strike="noStrike">
                <a:solidFill>
                  <a:schemeClr val="accent2">
                    <a:lumMod val="50000"/>
                  </a:schemeClr>
                </a:solidFill>
                <a:latin typeface="Calibri"/>
              </a:rPr>
              <a:t>ДОМАШНЕЕ ЗАДАНИЕ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Написать несколько предложений о своей маме, используя слова в переносном значении.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Источники: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 u="sng">
                <a:solidFill>
                  <a:schemeClr val="dk1"/>
                </a:solidFill>
                <a:uFillTx/>
                <a:latin typeface="Calibri"/>
                <a:hlinkClick r:id="rId1"/>
              </a:rPr>
              <a:t>http://festival.1september.ru/articles/533662/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festival.mggu-sh.ru/modules/get-file.php?id=1314&amp;source=work‎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908640"/>
            <a:ext cx="8229240" cy="52171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Мне не хватает теплоты,-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Она сказала дочке.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Дочь удивилась: – Мерзнешь ты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И в летние денечки?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-Ты не поймешь, еще мала,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Вздохнула мать устало.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А дочь кричит: – Я поняла! –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И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1" name="Прямоугольник 3"/>
          <p:cNvSpPr/>
          <p:nvPr/>
        </p:nvSpPr>
        <p:spPr>
          <a:xfrm>
            <a:off x="1043640" y="5085360"/>
            <a:ext cx="2952000" cy="50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тащит одеяло.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1"/>
          <p:cNvSpPr/>
          <p:nvPr/>
        </p:nvSpPr>
        <p:spPr>
          <a:xfrm>
            <a:off x="1979640" y="2421000"/>
            <a:ext cx="5616360" cy="1223640"/>
          </a:xfrm>
          <a:prstGeom prst="rect">
            <a:avLst/>
          </a:prstGeom>
          <a:solidFill>
            <a:srgbClr val="ffffff"/>
          </a:solidFill>
          <a:ln>
            <a:solidFill>
              <a:srgbClr val="c0504d"/>
            </a:solidFill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7200" spc="-1" strike="noStrike">
                <a:solidFill>
                  <a:schemeClr val="accent2">
                    <a:lumMod val="40000"/>
                    <a:lumOff val="60000"/>
                  </a:schemeClr>
                </a:solidFill>
                <a:latin typeface="Calibri"/>
              </a:rPr>
              <a:t>теплота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1"/>
          <p:cNvSpPr/>
          <p:nvPr/>
        </p:nvSpPr>
        <p:spPr>
          <a:xfrm>
            <a:off x="936000" y="1412640"/>
            <a:ext cx="7238520" cy="25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Однозначные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и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многозначные слова, …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1"/>
          <p:cNvSpPr/>
          <p:nvPr/>
        </p:nvSpPr>
        <p:spPr>
          <a:xfrm>
            <a:off x="2097000" y="428040"/>
            <a:ext cx="4950000" cy="594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У мамы сердце золотое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И золотая голова,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И руки мамы золотые,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И спорятся ее дела.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И папа маму называет: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Ты человек наш золотой!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Сестричка только вот вздыхает: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Ведь золото – металл такой,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Колечко, правда, есть на пальце,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Но руки вовсе не блестят,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А на лице у глаз морщинки,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Не золотые – штучек пять…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И нет на сердце золотого,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А сердце… так оно внутри,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Оно в груди у мамы бьется,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Попробуй, пробу разгляди!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395640" y="126864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Золотое сердце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Золотая голова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Золотые руки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Золотой человек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Золотое кольцо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mph" presetID="3" presetSubtype="2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79329"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1" lang="ru-RU" sz="4400" spc="-1" strike="noStrike">
                <a:solidFill>
                  <a:schemeClr val="accent2">
                    <a:lumMod val="50000"/>
                  </a:schemeClr>
                </a:solidFill>
                <a:latin typeface="Calibri"/>
              </a:rPr>
              <a:t>Золотой </a:t>
            </a:r>
            <a:br>
              <a:rPr sz="4400"/>
            </a:b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514440" indent="-51444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Цвета золота, блестяще-желтый. </a:t>
            </a: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Золотая осень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. 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перен.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Счастливый, благоприятный. </a:t>
            </a: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Золотая пора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. 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перен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. Прекрасный, замечательный. </a:t>
            </a: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Золотые руки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. 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перен.</a:t>
            </a: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 Дорогой, любимый. </a:t>
            </a:r>
            <a:r>
              <a:rPr b="0" i="1" lang="ru-RU" sz="3200" spc="-1" strike="noStrike">
                <a:solidFill>
                  <a:schemeClr val="dk1"/>
                </a:solidFill>
                <a:latin typeface="Calibri"/>
              </a:rPr>
              <a:t>Золотой мой!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Таблица 1"/>
          <p:cNvGraphicFramePr/>
          <p:nvPr/>
        </p:nvGraphicFramePr>
        <p:xfrm>
          <a:off x="1403640" y="1397160"/>
          <a:ext cx="6216120" cy="3471840"/>
        </p:xfrm>
        <a:graphic>
          <a:graphicData uri="http://schemas.openxmlformats.org/drawingml/2006/table">
            <a:tbl>
              <a:tblPr/>
              <a:tblGrid>
                <a:gridCol w="3107880"/>
                <a:gridCol w="3107880"/>
              </a:tblGrid>
              <a:tr h="701280">
                <a:tc>
                  <a:txBody>
                    <a:bodyPr anchor="t">
                      <a:noAutofit/>
                    </a:bodyPr>
                    <a:p>
                      <a:endParaRPr b="1" lang="ru-RU" sz="1800" spc="-1" strike="noStrike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endParaRPr b="1" lang="ru-RU" sz="1800" spc="-1" strike="noStrike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</a:tr>
              <a:tr h="277020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32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Золотое кольцо</a:t>
                      </a:r>
                      <a:endParaRPr b="0" lang="ru-RU" sz="3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tint val="40000"/>
                      </a:schemeClr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32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Золотое сердце</a:t>
                      </a:r>
                      <a:endParaRPr b="0" lang="ru-RU" sz="3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32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Золотая голова</a:t>
                      </a:r>
                      <a:endParaRPr b="0" lang="ru-RU" sz="3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32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Золотые руки</a:t>
                      </a:r>
                      <a:endParaRPr b="0" lang="ru-RU" sz="3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32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Золотой человек</a:t>
                      </a:r>
                      <a:endParaRPr b="0" lang="ru-RU" sz="32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tint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1"/>
          <p:cNvSpPr/>
          <p:nvPr/>
        </p:nvSpPr>
        <p:spPr>
          <a:xfrm>
            <a:off x="967680" y="548640"/>
            <a:ext cx="7138080" cy="420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Однозначные и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многозначные слова, 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употребленные в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прямом и переносном 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5400" spc="-1" strike="noStrike">
                <a:solidFill>
                  <a:schemeClr val="accent6">
                    <a:tint val="90000"/>
                  </a:schemeClr>
                </a:solidFill>
                <a:latin typeface="Calibri"/>
              </a:rPr>
              <a:t>значении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4-17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4-17</Template>
  <TotalTime>670</TotalTime>
  <Application>LibreOffice/7.6.6.3$Linux_X86_64 LibreOffice_project/60$Build-3</Application>
  <AppVersion>15.0000</AppVersion>
  <Words>270</Words>
  <Paragraphs>59</Paragraphs>
  <Company>Hewlett-Packard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2014-02-02T12:57:27Z</dcterms:created>
  <dc:creator>Юлия</dc:creator>
  <dc:description>http://aida.ucoz.ru</dc:description>
  <dc:language>ru-RU</dc:language>
  <cp:lastModifiedBy/>
  <dcterms:modified xsi:type="dcterms:W3CDTF">2024-06-03T11:58:26Z</dcterms:modified>
  <cp:revision>10</cp:revision>
  <dc:subject/>
  <dc:title>Седьмое февраля. Классная работа.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14</vt:i4>
  </property>
</Properties>
</file>