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4660"/>
  </p:normalViewPr>
  <p:slideViewPr>
    <p:cSldViewPr snapToGrid="0">
      <p:cViewPr varScale="1">
        <p:scale>
          <a:sx n="82" d="100"/>
          <a:sy n="82" d="100"/>
        </p:scale>
        <p:origin x="73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49F3C-68BD-4D97-BF2C-B2B9FFF8E7BA}" type="datetimeFigureOut">
              <a:rPr lang="ru-RU" smtClean="0"/>
              <a:t>чт 21.09.23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EAC3153-F4D4-4F2D-AFE6-9D173029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312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49F3C-68BD-4D97-BF2C-B2B9FFF8E7BA}" type="datetimeFigureOut">
              <a:rPr lang="ru-RU" smtClean="0"/>
              <a:t>чт 21.09.23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EAC3153-F4D4-4F2D-AFE6-9D173029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337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49F3C-68BD-4D97-BF2C-B2B9FFF8E7BA}" type="datetimeFigureOut">
              <a:rPr lang="ru-RU" smtClean="0"/>
              <a:t>чт 21.09.23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EAC3153-F4D4-4F2D-AFE6-9D17302900D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378175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49F3C-68BD-4D97-BF2C-B2B9FFF8E7BA}" type="datetimeFigureOut">
              <a:rPr lang="ru-RU" smtClean="0"/>
              <a:t>чт 21.09.23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EAC3153-F4D4-4F2D-AFE6-9D173029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254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49F3C-68BD-4D97-BF2C-B2B9FFF8E7BA}" type="datetimeFigureOut">
              <a:rPr lang="ru-RU" smtClean="0"/>
              <a:t>чт 21.09.23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EAC3153-F4D4-4F2D-AFE6-9D17302900D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204299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49F3C-68BD-4D97-BF2C-B2B9FFF8E7BA}" type="datetimeFigureOut">
              <a:rPr lang="ru-RU" smtClean="0"/>
              <a:t>чт 21.09.23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EAC3153-F4D4-4F2D-AFE6-9D173029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9841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49F3C-68BD-4D97-BF2C-B2B9FFF8E7BA}" type="datetimeFigureOut">
              <a:rPr lang="ru-RU" smtClean="0"/>
              <a:t>чт 21.09.23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153-F4D4-4F2D-AFE6-9D173029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696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49F3C-68BD-4D97-BF2C-B2B9FFF8E7BA}" type="datetimeFigureOut">
              <a:rPr lang="ru-RU" smtClean="0"/>
              <a:t>чт 21.09.23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153-F4D4-4F2D-AFE6-9D173029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319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49F3C-68BD-4D97-BF2C-B2B9FFF8E7BA}" type="datetimeFigureOut">
              <a:rPr lang="ru-RU" smtClean="0"/>
              <a:t>чт 21.09.23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153-F4D4-4F2D-AFE6-9D173029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486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49F3C-68BD-4D97-BF2C-B2B9FFF8E7BA}" type="datetimeFigureOut">
              <a:rPr lang="ru-RU" smtClean="0"/>
              <a:t>чт 21.09.23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EAC3153-F4D4-4F2D-AFE6-9D173029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058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49F3C-68BD-4D97-BF2C-B2B9FFF8E7BA}" type="datetimeFigureOut">
              <a:rPr lang="ru-RU" smtClean="0"/>
              <a:t>чт 21.09.23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EAC3153-F4D4-4F2D-AFE6-9D173029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103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49F3C-68BD-4D97-BF2C-B2B9FFF8E7BA}" type="datetimeFigureOut">
              <a:rPr lang="ru-RU" smtClean="0"/>
              <a:t>чт 21.09.23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EAC3153-F4D4-4F2D-AFE6-9D173029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835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49F3C-68BD-4D97-BF2C-B2B9FFF8E7BA}" type="datetimeFigureOut">
              <a:rPr lang="ru-RU" smtClean="0"/>
              <a:t>чт 21.09.23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153-F4D4-4F2D-AFE6-9D173029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950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49F3C-68BD-4D97-BF2C-B2B9FFF8E7BA}" type="datetimeFigureOut">
              <a:rPr lang="ru-RU" smtClean="0"/>
              <a:t>чт 21.09.23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153-F4D4-4F2D-AFE6-9D173029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473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49F3C-68BD-4D97-BF2C-B2B9FFF8E7BA}" type="datetimeFigureOut">
              <a:rPr lang="ru-RU" smtClean="0"/>
              <a:t>чт 21.09.23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153-F4D4-4F2D-AFE6-9D173029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622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49F3C-68BD-4D97-BF2C-B2B9FFF8E7BA}" type="datetimeFigureOut">
              <a:rPr lang="ru-RU" smtClean="0"/>
              <a:t>чт 21.09.23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EAC3153-F4D4-4F2D-AFE6-9D173029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809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049F3C-68BD-4D97-BF2C-B2B9FFF8E7BA}" type="datetimeFigureOut">
              <a:rPr lang="ru-RU" smtClean="0"/>
              <a:t>чт 21.09.23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EAC3153-F4D4-4F2D-AFE6-9D173029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601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C90573-3173-4FFD-8B70-703D572DD6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dirty="0"/>
              <a:t>Слова на букву Сс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872937D-8B7A-4795-B3AC-92D088F846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5917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D34366-F649-460D-BD35-A7598BA26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КОВБОЙ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9E185D8B-D8E4-409A-8CC8-BC3C102B7C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067" y="1576874"/>
            <a:ext cx="8546322" cy="4418952"/>
          </a:xfrm>
        </p:spPr>
      </p:pic>
    </p:spTree>
    <p:extLst>
      <p:ext uri="{BB962C8B-B14F-4D97-AF65-F5344CB8AC3E}">
        <p14:creationId xmlns:p14="http://schemas.microsoft.com/office/powerpoint/2010/main" val="1528303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DFB59E-0486-4C18-9D13-3C012062D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Cowboy </a:t>
            </a: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ru-RU" sz="4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Каубой</a:t>
            </a: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 Ковбой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DB730AC4-A1F3-4C22-A0ED-917E26503B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340" y="2077616"/>
            <a:ext cx="8397550" cy="4005943"/>
          </a:xfrm>
        </p:spPr>
      </p:pic>
    </p:spTree>
    <p:extLst>
      <p:ext uri="{BB962C8B-B14F-4D97-AF65-F5344CB8AC3E}">
        <p14:creationId xmlns:p14="http://schemas.microsoft.com/office/powerpoint/2010/main" val="3064497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97E4BC-8C0A-4F57-96EB-B5176DF02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КОРОВА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E61ADC5-178D-4862-AB33-323EC8D71D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898" y="1744825"/>
            <a:ext cx="10123714" cy="4577572"/>
          </a:xfrm>
        </p:spPr>
      </p:pic>
    </p:spTree>
    <p:extLst>
      <p:ext uri="{BB962C8B-B14F-4D97-AF65-F5344CB8AC3E}">
        <p14:creationId xmlns:p14="http://schemas.microsoft.com/office/powerpoint/2010/main" val="35525248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DEB724-D822-4884-AACB-7211986FD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Cow 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ru-RU" sz="4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Кау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 Корова</a:t>
            </a:r>
            <a:br>
              <a:rPr lang="ru-RU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4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09C35AA1-3DB6-41C8-9C2F-932A165191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203" y="1904999"/>
            <a:ext cx="8677469" cy="4113245"/>
          </a:xfrm>
        </p:spPr>
      </p:pic>
    </p:spTree>
    <p:extLst>
      <p:ext uri="{BB962C8B-B14F-4D97-AF65-F5344CB8AC3E}">
        <p14:creationId xmlns:p14="http://schemas.microsoft.com/office/powerpoint/2010/main" val="38328313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CEEF32-7FFD-4743-978F-CE61488F8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КОШКА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732D419B-1492-44E3-B182-89EF07DD92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898" y="1576873"/>
            <a:ext cx="9507894" cy="4334977"/>
          </a:xfrm>
        </p:spPr>
      </p:pic>
    </p:spTree>
    <p:extLst>
      <p:ext uri="{BB962C8B-B14F-4D97-AF65-F5344CB8AC3E}">
        <p14:creationId xmlns:p14="http://schemas.microsoft.com/office/powerpoint/2010/main" val="224300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723911-B7BC-469A-A2A1-45A81D068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Cat 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[Кэт] Кошка</a:t>
            </a:r>
            <a:br>
              <a:rPr lang="ru-RU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B5D4390A-839F-4BEA-8A3B-285E932ADF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938" y="1744824"/>
            <a:ext cx="9377265" cy="4627984"/>
          </a:xfrm>
        </p:spPr>
      </p:pic>
    </p:spTree>
    <p:extLst>
      <p:ext uri="{BB962C8B-B14F-4D97-AF65-F5344CB8AC3E}">
        <p14:creationId xmlns:p14="http://schemas.microsoft.com/office/powerpoint/2010/main" val="2963703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807855-9BC1-485B-A3C9-8502B64D2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КОМПЬЮТЕР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F6A3FFF8-B1DE-4DCF-8BED-8477CF47A4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509" y="2133599"/>
            <a:ext cx="9554547" cy="4257869"/>
          </a:xfrm>
        </p:spPr>
      </p:pic>
    </p:spTree>
    <p:extLst>
      <p:ext uri="{BB962C8B-B14F-4D97-AF65-F5344CB8AC3E}">
        <p14:creationId xmlns:p14="http://schemas.microsoft.com/office/powerpoint/2010/main" val="2059525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8AE19F-67CB-4CBA-8790-A06A15F56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Computer </a:t>
            </a: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[Кэмпьютэ]</a:t>
            </a: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Компьютер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4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ACD5965-82D3-4988-82DB-D3BCA9D5EC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261" y="1651518"/>
            <a:ext cx="9619861" cy="4506686"/>
          </a:xfrm>
        </p:spPr>
      </p:pic>
    </p:spTree>
    <p:extLst>
      <p:ext uri="{BB962C8B-B14F-4D97-AF65-F5344CB8AC3E}">
        <p14:creationId xmlns:p14="http://schemas.microsoft.com/office/powerpoint/2010/main" val="2124195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C88EF7-CB5B-41B9-A2B5-071B1A9A9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МАШИНА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D1E86B8-0819-4C79-9A67-DE5131A292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988" y="1408921"/>
            <a:ext cx="9722497" cy="4982547"/>
          </a:xfrm>
        </p:spPr>
      </p:pic>
    </p:spTree>
    <p:extLst>
      <p:ext uri="{BB962C8B-B14F-4D97-AF65-F5344CB8AC3E}">
        <p14:creationId xmlns:p14="http://schemas.microsoft.com/office/powerpoint/2010/main" val="3111688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B99184-8E71-4FD9-B176-9AAB5D9B5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 </a:t>
            </a: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[Ка] Машина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D8D61B35-6ACD-4874-9F58-5550B8C2A3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665" y="1670179"/>
            <a:ext cx="9750490" cy="4683967"/>
          </a:xfrm>
        </p:spPr>
      </p:pic>
    </p:spTree>
    <p:extLst>
      <p:ext uri="{BB962C8B-B14F-4D97-AF65-F5344CB8AC3E}">
        <p14:creationId xmlns:p14="http://schemas.microsoft.com/office/powerpoint/2010/main" val="216797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E70F8E-DC04-4B0A-8115-EC183E474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ПИРОЖНОЕ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50160697-7D54-475F-BF01-2A25A9C86D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034" y="1651518"/>
            <a:ext cx="8276252" cy="4260332"/>
          </a:xfrm>
        </p:spPr>
      </p:pic>
    </p:spTree>
    <p:extLst>
      <p:ext uri="{BB962C8B-B14F-4D97-AF65-F5344CB8AC3E}">
        <p14:creationId xmlns:p14="http://schemas.microsoft.com/office/powerpoint/2010/main" val="3232842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A5AB4-688C-4D1D-B14C-41A869CFC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Cake 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ru-RU" sz="4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Кэйк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 Пирожное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4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8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417CE77A-6FDD-402D-972D-2333EA1503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122" y="1660849"/>
            <a:ext cx="9088017" cy="4478694"/>
          </a:xfrm>
        </p:spPr>
      </p:pic>
    </p:spTree>
    <p:extLst>
      <p:ext uri="{BB962C8B-B14F-4D97-AF65-F5344CB8AC3E}">
        <p14:creationId xmlns:p14="http://schemas.microsoft.com/office/powerpoint/2010/main" val="2924912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E7CDF1-0E1A-4B6D-A736-885986CEE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КОЛА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972B31D-10CB-4AA2-9786-07DCEB43A5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584" y="1530220"/>
            <a:ext cx="9246635" cy="4381630"/>
          </a:xfrm>
        </p:spPr>
      </p:pic>
    </p:spTree>
    <p:extLst>
      <p:ext uri="{BB962C8B-B14F-4D97-AF65-F5344CB8AC3E}">
        <p14:creationId xmlns:p14="http://schemas.microsoft.com/office/powerpoint/2010/main" val="30561699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FC7269-DDC4-4B9F-8CB2-CF9A978EA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Cola </a:t>
            </a: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[Кола] Кола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D9FC2110-BA15-4421-9406-1E68664D94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493" y="2114938"/>
            <a:ext cx="9283960" cy="3778250"/>
          </a:xfrm>
        </p:spPr>
      </p:pic>
    </p:spTree>
    <p:extLst>
      <p:ext uri="{BB962C8B-B14F-4D97-AF65-F5344CB8AC3E}">
        <p14:creationId xmlns:p14="http://schemas.microsoft.com/office/powerpoint/2010/main" val="649585732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40</TotalTime>
  <Words>60</Words>
  <Application>Microsoft Office PowerPoint</Application>
  <PresentationFormat>Широкоэкранный</PresentationFormat>
  <Paragraphs>15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Century Gothic</vt:lpstr>
      <vt:lpstr>Times New Roman</vt:lpstr>
      <vt:lpstr>Wingdings 3</vt:lpstr>
      <vt:lpstr>Легкий дым</vt:lpstr>
      <vt:lpstr>Слова на букву Сс</vt:lpstr>
      <vt:lpstr>КОМПЬЮТЕР</vt:lpstr>
      <vt:lpstr>Computer [Кэмпьютэ] Компьютер  </vt:lpstr>
      <vt:lpstr>МАШИНА</vt:lpstr>
      <vt:lpstr> Car [Ка] Машина </vt:lpstr>
      <vt:lpstr>ПИРОЖНОЕ</vt:lpstr>
      <vt:lpstr>Cake [Кэйк] Пирожное  </vt:lpstr>
      <vt:lpstr>КОЛА</vt:lpstr>
      <vt:lpstr> Cola [Кола] Кола </vt:lpstr>
      <vt:lpstr>КОВБОЙ</vt:lpstr>
      <vt:lpstr>Cowboy [Каубой] Ковбой  </vt:lpstr>
      <vt:lpstr>КОРОВА</vt:lpstr>
      <vt:lpstr> Cow [Кау] Корова </vt:lpstr>
      <vt:lpstr>КОШКА</vt:lpstr>
      <vt:lpstr>Cat [Кэт] Кошка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Слова на букву Вb</dc:title>
  <dc:creator>Lenovo</dc:creator>
  <cp:lastModifiedBy>Lenovo</cp:lastModifiedBy>
  <cp:revision>3</cp:revision>
  <dcterms:created xsi:type="dcterms:W3CDTF">2023-09-19T07:25:14Z</dcterms:created>
  <dcterms:modified xsi:type="dcterms:W3CDTF">2023-09-21T14:45:44Z</dcterms:modified>
</cp:coreProperties>
</file>