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8" r:id="rId4"/>
    <p:sldId id="258" r:id="rId5"/>
    <p:sldId id="269" r:id="rId6"/>
    <p:sldId id="259" r:id="rId7"/>
    <p:sldId id="270" r:id="rId8"/>
    <p:sldId id="260" r:id="rId9"/>
    <p:sldId id="271" r:id="rId10"/>
    <p:sldId id="261" r:id="rId11"/>
    <p:sldId id="272" r:id="rId12"/>
    <p:sldId id="262" r:id="rId13"/>
    <p:sldId id="273" r:id="rId14"/>
    <p:sldId id="263" r:id="rId15"/>
    <p:sldId id="274" r:id="rId16"/>
    <p:sldId id="264" r:id="rId17"/>
    <p:sldId id="275" r:id="rId18"/>
    <p:sldId id="265" r:id="rId19"/>
    <p:sldId id="276" r:id="rId20"/>
    <p:sldId id="266" r:id="rId21"/>
    <p:sldId id="277" r:id="rId22"/>
    <p:sldId id="267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1090CF03-AB7F-4527-A47E-AD2F2AFFE88B}" type="datetimeFigureOut">
              <a:rPr lang="ru-RU" smtClean="0"/>
              <a:t>пн 02.10.23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5DD373F6-77DF-4B35-BB4D-F18A103F2948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3856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0CF03-AB7F-4527-A47E-AD2F2AFFE88B}" type="datetimeFigureOut">
              <a:rPr lang="ru-RU" smtClean="0"/>
              <a:t>пн 02.10.23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73F6-77DF-4B35-BB4D-F18A103F29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337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0CF03-AB7F-4527-A47E-AD2F2AFFE88B}" type="datetimeFigureOut">
              <a:rPr lang="ru-RU" smtClean="0"/>
              <a:t>пн 02.10.23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73F6-77DF-4B35-BB4D-F18A103F2948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22746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0CF03-AB7F-4527-A47E-AD2F2AFFE88B}" type="datetimeFigureOut">
              <a:rPr lang="ru-RU" smtClean="0"/>
              <a:t>пн 02.10.23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73F6-77DF-4B35-BB4D-F18A103F2948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34888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0CF03-AB7F-4527-A47E-AD2F2AFFE88B}" type="datetimeFigureOut">
              <a:rPr lang="ru-RU" smtClean="0"/>
              <a:t>пн 02.10.23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73F6-77DF-4B35-BB4D-F18A103F29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26063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0CF03-AB7F-4527-A47E-AD2F2AFFE88B}" type="datetimeFigureOut">
              <a:rPr lang="ru-RU" smtClean="0"/>
              <a:t>пн 02.10.23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73F6-77DF-4B35-BB4D-F18A103F2948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7366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0CF03-AB7F-4527-A47E-AD2F2AFFE88B}" type="datetimeFigureOut">
              <a:rPr lang="ru-RU" smtClean="0"/>
              <a:t>пн 02.10.23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73F6-77DF-4B35-BB4D-F18A103F2948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24850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0CF03-AB7F-4527-A47E-AD2F2AFFE88B}" type="datetimeFigureOut">
              <a:rPr lang="ru-RU" smtClean="0"/>
              <a:t>пн 02.10.23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73F6-77DF-4B35-BB4D-F18A103F2948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72950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0CF03-AB7F-4527-A47E-AD2F2AFFE88B}" type="datetimeFigureOut">
              <a:rPr lang="ru-RU" smtClean="0"/>
              <a:t>пн 02.10.23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73F6-77DF-4B35-BB4D-F18A103F2948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2074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0CF03-AB7F-4527-A47E-AD2F2AFFE88B}" type="datetimeFigureOut">
              <a:rPr lang="ru-RU" smtClean="0"/>
              <a:t>пн 02.10.23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73F6-77DF-4B35-BB4D-F18A103F29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90620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0CF03-AB7F-4527-A47E-AD2F2AFFE88B}" type="datetimeFigureOut">
              <a:rPr lang="ru-RU" smtClean="0"/>
              <a:t>пн 02.10.23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73F6-77DF-4B35-BB4D-F18A103F2948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6995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0CF03-AB7F-4527-A47E-AD2F2AFFE88B}" type="datetimeFigureOut">
              <a:rPr lang="ru-RU" smtClean="0"/>
              <a:t>пн 02.10.23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73F6-77DF-4B35-BB4D-F18A103F29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51768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0CF03-AB7F-4527-A47E-AD2F2AFFE88B}" type="datetimeFigureOut">
              <a:rPr lang="ru-RU" smtClean="0"/>
              <a:t>пн 02.10.23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73F6-77DF-4B35-BB4D-F18A103F2948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8317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0CF03-AB7F-4527-A47E-AD2F2AFFE88B}" type="datetimeFigureOut">
              <a:rPr lang="ru-RU" smtClean="0"/>
              <a:t>пн 02.10.23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73F6-77DF-4B35-BB4D-F18A103F2948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092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0CF03-AB7F-4527-A47E-AD2F2AFFE88B}" type="datetimeFigureOut">
              <a:rPr lang="ru-RU" smtClean="0"/>
              <a:t>пн 02.10.23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73F6-77DF-4B35-BB4D-F18A103F29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08445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0CF03-AB7F-4527-A47E-AD2F2AFFE88B}" type="datetimeFigureOut">
              <a:rPr lang="ru-RU" smtClean="0"/>
              <a:t>пн 02.10.23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73F6-77DF-4B35-BB4D-F18A103F2948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0749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0CF03-AB7F-4527-A47E-AD2F2AFFE88B}" type="datetimeFigureOut">
              <a:rPr lang="ru-RU" smtClean="0"/>
              <a:t>пн 02.10.23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73F6-77DF-4B35-BB4D-F18A103F29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5373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090CF03-AB7F-4527-A47E-AD2F2AFFE88B}" type="datetimeFigureOut">
              <a:rPr lang="ru-RU" smtClean="0"/>
              <a:t>пн 02.10.23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DD373F6-77DF-4B35-BB4D-F18A103F29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3714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B10FA6-B445-43BE-9E5A-B4EF28E0A7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92398" y="1679511"/>
            <a:ext cx="6815669" cy="3470987"/>
          </a:xfrm>
        </p:spPr>
        <p:txBody>
          <a:bodyPr/>
          <a:lstStyle/>
          <a:p>
            <a:r>
              <a:rPr lang="ru-RU" sz="9600" dirty="0"/>
              <a:t>СЧЕТ 1-10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ED56619-07CA-42BE-B516-C0DA820E2A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92398" y="4870579"/>
            <a:ext cx="6815669" cy="1078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B6D455E-320D-4815-B816-2296BDD889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8331" y="1437132"/>
            <a:ext cx="7552787" cy="1991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5095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4EA1A7-349A-44C3-96A7-7FA10A820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FOUR </a:t>
            </a:r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[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ФО:</a:t>
            </a:r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] </a:t>
            </a: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ЧЕТЫР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</a:t>
            </a:r>
            <a:endParaRPr lang="ru-RU" dirty="0"/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B1F8D61A-57F0-45E0-B053-F65C40D8CD3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0139" y="2557463"/>
            <a:ext cx="8714792" cy="3317875"/>
          </a:xfrm>
        </p:spPr>
      </p:pic>
    </p:spTree>
    <p:extLst>
      <p:ext uri="{BB962C8B-B14F-4D97-AF65-F5344CB8AC3E}">
        <p14:creationId xmlns:p14="http://schemas.microsoft.com/office/powerpoint/2010/main" val="42077896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53FB38-4BCC-46EE-909B-4F1D7E5002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B94D3DD-B4CF-4CF2-BCBC-CEF173F0A6B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911" y="905069"/>
            <a:ext cx="6260840" cy="4970269"/>
          </a:xfrm>
        </p:spPr>
      </p:pic>
    </p:spTree>
    <p:extLst>
      <p:ext uri="{BB962C8B-B14F-4D97-AF65-F5344CB8AC3E}">
        <p14:creationId xmlns:p14="http://schemas.microsoft.com/office/powerpoint/2010/main" val="16453313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A4DFDA-A109-4CF5-8BB6-49A37BCAA9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F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IVE</a:t>
            </a:r>
            <a:r>
              <a:rPr lang="en-US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[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ФАЙВ</a:t>
            </a:r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] </a:t>
            </a:r>
            <a:r>
              <a:rPr lang="ru-RU" sz="4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ПЯТЬ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C94ECAA-68C7-4A90-963C-1FEF890536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2" y="2557463"/>
            <a:ext cx="9005594" cy="3317875"/>
          </a:xfrm>
        </p:spPr>
      </p:pic>
    </p:spTree>
    <p:extLst>
      <p:ext uri="{BB962C8B-B14F-4D97-AF65-F5344CB8AC3E}">
        <p14:creationId xmlns:p14="http://schemas.microsoft.com/office/powerpoint/2010/main" val="10338774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FC4E1E-D947-4D99-8ABD-938E01398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B75275E-6A60-4A8D-B82D-D95E19919B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7763" y="634481"/>
            <a:ext cx="5310317" cy="4970269"/>
          </a:xfrm>
        </p:spPr>
      </p:pic>
    </p:spTree>
    <p:extLst>
      <p:ext uri="{BB962C8B-B14F-4D97-AF65-F5344CB8AC3E}">
        <p14:creationId xmlns:p14="http://schemas.microsoft.com/office/powerpoint/2010/main" val="24919584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2B1788-EC95-49F3-AB2D-A06897B482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SIX </a:t>
            </a:r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[СИКС] </a:t>
            </a: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ШЕСТЬ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C48409C-6987-4581-ABF9-798FB6D24C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5772" y="2557993"/>
            <a:ext cx="9434802" cy="3317875"/>
          </a:xfrm>
        </p:spPr>
      </p:pic>
    </p:spTree>
    <p:extLst>
      <p:ext uri="{BB962C8B-B14F-4D97-AF65-F5344CB8AC3E}">
        <p14:creationId xmlns:p14="http://schemas.microsoft.com/office/powerpoint/2010/main" val="31952363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4575F7-B2CD-43C3-B23E-68B696FA30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DB0AF45-1F62-45FA-81EC-28C88F3AE1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7093" y="620486"/>
            <a:ext cx="5654351" cy="5617027"/>
          </a:xfrm>
        </p:spPr>
      </p:pic>
    </p:spTree>
    <p:extLst>
      <p:ext uri="{BB962C8B-B14F-4D97-AF65-F5344CB8AC3E}">
        <p14:creationId xmlns:p14="http://schemas.microsoft.com/office/powerpoint/2010/main" val="2175171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E1AF25-1587-4FD3-9DDF-6DFCCABD7F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SEVEN</a:t>
            </a:r>
            <a:r>
              <a:rPr lang="en-US" dirty="0"/>
              <a:t> </a:t>
            </a:r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[СЭВЭН] СЕМЬ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CE3E1C1-24DA-478D-B758-2375BE970A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311" y="2492149"/>
            <a:ext cx="8985378" cy="3317875"/>
          </a:xfrm>
        </p:spPr>
      </p:pic>
    </p:spTree>
    <p:extLst>
      <p:ext uri="{BB962C8B-B14F-4D97-AF65-F5344CB8AC3E}">
        <p14:creationId xmlns:p14="http://schemas.microsoft.com/office/powerpoint/2010/main" val="31685436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A7B8A0-909F-4C05-975E-8303178F0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A211264-B2C6-481B-9078-7D5F2B9191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7094" y="475861"/>
            <a:ext cx="5319647" cy="5278179"/>
          </a:xfrm>
        </p:spPr>
      </p:pic>
    </p:spTree>
    <p:extLst>
      <p:ext uri="{BB962C8B-B14F-4D97-AF65-F5344CB8AC3E}">
        <p14:creationId xmlns:p14="http://schemas.microsoft.com/office/powerpoint/2010/main" val="15735927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2780A9-D6E4-4675-93D7-13F95B05C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EIGHT</a:t>
            </a:r>
            <a:r>
              <a:rPr lang="en-US" dirty="0"/>
              <a:t> </a:t>
            </a:r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[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ЭЙТ</a:t>
            </a:r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] ВОСЕМЬ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7C7FC03-79F5-4CC7-8182-271EB81903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5494" y="2557463"/>
            <a:ext cx="8770775" cy="3317875"/>
          </a:xfrm>
        </p:spPr>
      </p:pic>
    </p:spTree>
    <p:extLst>
      <p:ext uri="{BB962C8B-B14F-4D97-AF65-F5344CB8AC3E}">
        <p14:creationId xmlns:p14="http://schemas.microsoft.com/office/powerpoint/2010/main" val="26038583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4F8359-2F91-40A9-AEE7-029675D1AB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DD40305-CDF7-48E2-8EE3-BB49F124AE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6237" y="737648"/>
            <a:ext cx="5739525" cy="5138220"/>
          </a:xfrm>
        </p:spPr>
      </p:pic>
    </p:spTree>
    <p:extLst>
      <p:ext uri="{BB962C8B-B14F-4D97-AF65-F5344CB8AC3E}">
        <p14:creationId xmlns:p14="http://schemas.microsoft.com/office/powerpoint/2010/main" val="37951371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A4A70B-2181-4F2B-92F4-D642F4B08E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125F4C5-9A3D-4B8F-9847-1B9F23EE7B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690" y="886409"/>
            <a:ext cx="10328987" cy="4988930"/>
          </a:xfrm>
        </p:spPr>
      </p:pic>
    </p:spTree>
    <p:extLst>
      <p:ext uri="{BB962C8B-B14F-4D97-AF65-F5344CB8AC3E}">
        <p14:creationId xmlns:p14="http://schemas.microsoft.com/office/powerpoint/2010/main" val="13247093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2E257C-B73F-489E-AB44-5581BCFEA3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NINE</a:t>
            </a:r>
            <a:r>
              <a:rPr lang="en-US" dirty="0"/>
              <a:t> </a:t>
            </a:r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[НАЙН] ДЕВЯТЬ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3F66198-C24D-4B47-870D-77731E68EA1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682" y="2557463"/>
            <a:ext cx="9601196" cy="3317875"/>
          </a:xfrm>
        </p:spPr>
      </p:pic>
    </p:spTree>
    <p:extLst>
      <p:ext uri="{BB962C8B-B14F-4D97-AF65-F5344CB8AC3E}">
        <p14:creationId xmlns:p14="http://schemas.microsoft.com/office/powerpoint/2010/main" val="25184302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EDB02C-B25A-457E-A623-CB7A605E2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E495175-6C81-433B-A0BE-B37F49F2AF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7845" y="1046502"/>
            <a:ext cx="5679420" cy="4764995"/>
          </a:xfrm>
        </p:spPr>
      </p:pic>
    </p:spTree>
    <p:extLst>
      <p:ext uri="{BB962C8B-B14F-4D97-AF65-F5344CB8AC3E}">
        <p14:creationId xmlns:p14="http://schemas.microsoft.com/office/powerpoint/2010/main" val="36102493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C8442C-1704-486A-A506-48CD729A5A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TEN</a:t>
            </a:r>
            <a:r>
              <a:rPr lang="en-US" dirty="0"/>
              <a:t> </a:t>
            </a:r>
            <a:r>
              <a:rPr lang="ru-RU" sz="44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[ТЭН] ДЕСЯТЬ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16C8A23-9AF2-46EE-B8B9-CDEBD0A525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2" y="2397967"/>
            <a:ext cx="9601195" cy="3477371"/>
          </a:xfrm>
        </p:spPr>
      </p:pic>
    </p:spTree>
    <p:extLst>
      <p:ext uri="{BB962C8B-B14F-4D97-AF65-F5344CB8AC3E}">
        <p14:creationId xmlns:p14="http://schemas.microsoft.com/office/powerpoint/2010/main" val="27421479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A5835C-3805-45EA-9CC1-8069E8B357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2683A12-B7F6-4A57-A2E7-8BDC7D79BA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205" y="895739"/>
            <a:ext cx="8332236" cy="4979599"/>
          </a:xfrm>
        </p:spPr>
      </p:pic>
    </p:spTree>
    <p:extLst>
      <p:ext uri="{BB962C8B-B14F-4D97-AF65-F5344CB8AC3E}">
        <p14:creationId xmlns:p14="http://schemas.microsoft.com/office/powerpoint/2010/main" val="8007007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6F7D5F-DBB6-4081-BBC7-6242C43B41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781354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ONE </a:t>
            </a:r>
            <a: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[ВАН] </a:t>
            </a:r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ОДИН</a:t>
            </a:r>
            <a:endParaRPr lang="ru-RU" sz="4000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C3C53C9-8A77-4060-B30D-74E89DBA43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2" y="1763488"/>
            <a:ext cx="9947986" cy="4112380"/>
          </a:xfrm>
        </p:spPr>
      </p:pic>
    </p:spTree>
    <p:extLst>
      <p:ext uri="{BB962C8B-B14F-4D97-AF65-F5344CB8AC3E}">
        <p14:creationId xmlns:p14="http://schemas.microsoft.com/office/powerpoint/2010/main" val="33666509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FE2A21-DAE1-4203-AC4C-52D2421B93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9F204E1-F358-49FB-BF17-E640B2EB9C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2408" y="823513"/>
            <a:ext cx="5701004" cy="4893206"/>
          </a:xfrm>
        </p:spPr>
      </p:pic>
    </p:spTree>
    <p:extLst>
      <p:ext uri="{BB962C8B-B14F-4D97-AF65-F5344CB8AC3E}">
        <p14:creationId xmlns:p14="http://schemas.microsoft.com/office/powerpoint/2010/main" val="11129782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1DAAAA-54EA-4061-8594-4F208E751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772023"/>
          </a:xfrm>
        </p:spPr>
        <p:txBody>
          <a:bodyPr/>
          <a:lstStyle/>
          <a:p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TWO</a:t>
            </a:r>
            <a:r>
              <a:rPr lang="en-US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[ТУ] </a:t>
            </a: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ДВА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49D0B21-A868-43B3-AA56-BC2D192045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2" y="1828801"/>
            <a:ext cx="9864010" cy="4046538"/>
          </a:xfrm>
        </p:spPr>
      </p:pic>
    </p:spTree>
    <p:extLst>
      <p:ext uri="{BB962C8B-B14F-4D97-AF65-F5344CB8AC3E}">
        <p14:creationId xmlns:p14="http://schemas.microsoft.com/office/powerpoint/2010/main" val="6466471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5B79C4-05F4-4F24-8BD6-AE0902F6E7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6832E8A-3D6F-49DD-96D7-7773C9C8D1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906" y="1218169"/>
            <a:ext cx="4786604" cy="4657170"/>
          </a:xfrm>
        </p:spPr>
      </p:pic>
    </p:spTree>
    <p:extLst>
      <p:ext uri="{BB962C8B-B14F-4D97-AF65-F5344CB8AC3E}">
        <p14:creationId xmlns:p14="http://schemas.microsoft.com/office/powerpoint/2010/main" val="22731389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D3660B-6067-47AD-B287-B705778709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641395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THREE</a:t>
            </a:r>
            <a:r>
              <a:rPr lang="en-US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[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ФРИ</a:t>
            </a:r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] </a:t>
            </a:r>
            <a:r>
              <a:rPr lang="ru-RU" sz="4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ТРИ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A7531B5-18C5-4794-AF14-3E6393A446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078" y="1838131"/>
            <a:ext cx="10440955" cy="4037207"/>
          </a:xfrm>
        </p:spPr>
      </p:pic>
    </p:spTree>
    <p:extLst>
      <p:ext uri="{BB962C8B-B14F-4D97-AF65-F5344CB8AC3E}">
        <p14:creationId xmlns:p14="http://schemas.microsoft.com/office/powerpoint/2010/main" val="1666234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877CC9-5306-4295-8D0C-74AAE3A0D4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3DCCDC0-CB22-4169-9AA5-836076BE81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4620" y="839755"/>
            <a:ext cx="6512767" cy="5035583"/>
          </a:xfrm>
        </p:spPr>
      </p:pic>
    </p:spTree>
    <p:extLst>
      <p:ext uri="{BB962C8B-B14F-4D97-AF65-F5344CB8AC3E}">
        <p14:creationId xmlns:p14="http://schemas.microsoft.com/office/powerpoint/2010/main" val="14895769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45</TotalTime>
  <Words>52</Words>
  <Application>Microsoft Office PowerPoint</Application>
  <PresentationFormat>Широкоэкранный</PresentationFormat>
  <Paragraphs>11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Arial</vt:lpstr>
      <vt:lpstr>Garamond</vt:lpstr>
      <vt:lpstr>Times New Roman</vt:lpstr>
      <vt:lpstr>Натуральные материалы</vt:lpstr>
      <vt:lpstr>СЧЕТ 1-10</vt:lpstr>
      <vt:lpstr>Презентация PowerPoint</vt:lpstr>
      <vt:lpstr>Презентация PowerPoint</vt:lpstr>
      <vt:lpstr>ONE [ВАН] ОДИН</vt:lpstr>
      <vt:lpstr>Презентация PowerPoint</vt:lpstr>
      <vt:lpstr>TWO [ТУ] ДВА</vt:lpstr>
      <vt:lpstr>Презентация PowerPoint</vt:lpstr>
      <vt:lpstr>THREE [ФРИ] ТРИ</vt:lpstr>
      <vt:lpstr>Презентация PowerPoint</vt:lpstr>
      <vt:lpstr>FOUR [ФО:] ЧЕТЫРИ</vt:lpstr>
      <vt:lpstr>Презентация PowerPoint</vt:lpstr>
      <vt:lpstr>FIVE [ФАЙВ] ПЯТЬ</vt:lpstr>
      <vt:lpstr>Презентация PowerPoint</vt:lpstr>
      <vt:lpstr>SIX [СИКС] ШЕСТЬ</vt:lpstr>
      <vt:lpstr>Презентация PowerPoint</vt:lpstr>
      <vt:lpstr>SEVEN [СЭВЭН] СЕМЬ</vt:lpstr>
      <vt:lpstr>Презентация PowerPoint</vt:lpstr>
      <vt:lpstr>EIGHT [ЭЙТ] ВОСЕМЬ</vt:lpstr>
      <vt:lpstr>Презентация PowerPoint</vt:lpstr>
      <vt:lpstr>NINE [НАЙН] ДЕВЯТЬ</vt:lpstr>
      <vt:lpstr>Презентация PowerPoint</vt:lpstr>
      <vt:lpstr>TEN [ТЭН] ДЕСЯТЬ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СЧЕТ 1-10</dc:title>
  <dc:creator>Lenovo</dc:creator>
  <cp:lastModifiedBy>Lenovo</cp:lastModifiedBy>
  <cp:revision>2</cp:revision>
  <dcterms:created xsi:type="dcterms:W3CDTF">2023-10-02T15:50:00Z</dcterms:created>
  <dcterms:modified xsi:type="dcterms:W3CDTF">2023-10-02T16:55:06Z</dcterms:modified>
</cp:coreProperties>
</file>