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F4F-6169-47DD-9ABB-781AC15ABD4A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BEBB-C268-4765-A0C6-D777BC1480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137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F4F-6169-47DD-9ABB-781AC15ABD4A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BEBB-C268-4765-A0C6-D777BC1480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732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F4F-6169-47DD-9ABB-781AC15ABD4A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BEBB-C268-4765-A0C6-D777BC1480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886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F4F-6169-47DD-9ABB-781AC15ABD4A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BEBB-C268-4765-A0C6-D777BC1480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398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F4F-6169-47DD-9ABB-781AC15ABD4A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BEBB-C268-4765-A0C6-D777BC1480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292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F4F-6169-47DD-9ABB-781AC15ABD4A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BEBB-C268-4765-A0C6-D777BC1480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336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F4F-6169-47DD-9ABB-781AC15ABD4A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BEBB-C268-4765-A0C6-D777BC1480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440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F4F-6169-47DD-9ABB-781AC15ABD4A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BEBB-C268-4765-A0C6-D777BC1480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878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F4F-6169-47DD-9ABB-781AC15ABD4A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BEBB-C268-4765-A0C6-D777BC1480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070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F4F-6169-47DD-9ABB-781AC15ABD4A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BEBB-C268-4765-A0C6-D777BC1480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65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F4F-6169-47DD-9ABB-781AC15ABD4A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BEBB-C268-4765-A0C6-D777BC1480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54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20F4F-6169-47DD-9ABB-781AC15ABD4A}" type="datetimeFigureOut">
              <a:rPr lang="ru-RU" smtClean="0"/>
              <a:t>02.06.2024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BBEBB-C268-4765-A0C6-D777BC1480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058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31576" y="240391"/>
            <a:ext cx="9144000" cy="23876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 для родителей</a:t>
            </a:r>
            <a:br>
              <a:rPr lang="ru-RU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дороге веселимся »</a:t>
            </a:r>
            <a:endParaRPr lang="ru-RU" sz="32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31" y="294179"/>
            <a:ext cx="2470337" cy="20219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167" y="2473128"/>
            <a:ext cx="6058539" cy="293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63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60294" y="42736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едем, едем, едем …..</a:t>
            </a:r>
            <a:br>
              <a:rPr lang="ru-RU" sz="3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9565" y="250666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Наступает лето и мы готовимся к поездкам - в отпуск к морю, в горы, к родственникам и так далее. Летим ли мы на самолете, едем ли на поезде, автобусе или личном автомобиле, конечно, мы задумываемся, как развлечь детей в дороге, когда их движения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скованы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протяжении длительного времени. Как сделать так, чтобы долгая поездка показалась более короткой и даже интересной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 вашему вниманию несколько увлекательных игр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travelbaby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22210" y="0"/>
            <a:ext cx="4669790" cy="227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217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ВИЛАМИ НА ВОДЕ.</a:t>
            </a:r>
            <a:br>
              <a:rPr lang="ru-RU" sz="31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тренируется зрительное восприятие, воображение.</a:t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Ход. Мелкую моторику для письма развивают, рисуя мелом на асфальте, палочкой на песке и даже на воде, а также прямо в воздухе. В двух последних случаях может родиться интересная игра. Ребенок нарисует в воздухе предмет или букву, а вы отгадайте что это. Потом поменяйтесь местами: вы рисуете, ребенок – отгадывает.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57446" y="1825625"/>
            <a:ext cx="2196353" cy="54105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depositphotos_11077416-Hands-in-air-across-blue-sky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77042" y="4288884"/>
            <a:ext cx="3637915" cy="1884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26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тренируем объем памяти и умение переключать внимание.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Предложите вашему ребенку в дороге  сосчитать что-либо: скамейки, собак, велосипеды и т.д. Кроме счетных навыков будет развиваться наблюдательность, внимание, память (надо все время держать в памяти предыдущую цифру). Позже можно считать предметы определенной формы или цвета.</a:t>
            </a:r>
          </a:p>
          <a:p>
            <a:endParaRPr lang="ru-RU" dirty="0"/>
          </a:p>
        </p:txBody>
      </p:sp>
      <p:pic>
        <p:nvPicPr>
          <p:cNvPr id="4" name="Рисунок 3" descr="22997_html_m44afab08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3437" y="194516"/>
            <a:ext cx="2446655" cy="14128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19387" y="395942"/>
            <a:ext cx="3353226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0066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СЧИТАЕМ ВОРОН.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58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0212" y="355771"/>
            <a:ext cx="10515600" cy="1325563"/>
          </a:xfrm>
        </p:spPr>
        <p:txBody>
          <a:bodyPr/>
          <a:lstStyle/>
          <a:p>
            <a:r>
              <a:rPr lang="ru-RU" b="1" dirty="0" smtClean="0"/>
              <a:t>                          </a:t>
            </a:r>
            <a:r>
              <a:rPr lang="ru-RU" sz="2800" b="1" dirty="0" smtClean="0">
                <a:solidFill>
                  <a:srgbClr val="0070C0"/>
                </a:solidFill>
              </a:rPr>
              <a:t>СНЕЖНЫЙ </a:t>
            </a:r>
            <a:r>
              <a:rPr lang="ru-RU" sz="2800" b="1" dirty="0">
                <a:solidFill>
                  <a:srgbClr val="0070C0"/>
                </a:solidFill>
              </a:rPr>
              <a:t>КОМ</a:t>
            </a:r>
            <a:r>
              <a:rPr lang="ru-RU" sz="2800" dirty="0">
                <a:solidFill>
                  <a:srgbClr val="0070C0"/>
                </a:solidFill>
              </a:rPr>
              <a:t>.</a:t>
            </a:r>
            <a:br>
              <a:rPr lang="ru-RU" sz="2800" dirty="0">
                <a:solidFill>
                  <a:srgbClr val="0070C0"/>
                </a:solidFill>
              </a:rPr>
            </a:b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развиваем память, мышление, речь.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Назовите какой-нибудь предмет, встретившийся по дороге, например «дерево». Следующий игрок добавляет к нему еще одно слово: «зеленое дерево», следующий – еще одно, например «большое зеленое дерево». Победитель – тот, кто сможет добавить последнее слово, подходящее по смыслу для этого предложения.</a:t>
            </a:r>
          </a:p>
          <a:p>
            <a:endParaRPr lang="ru-RU" dirty="0"/>
          </a:p>
        </p:txBody>
      </p:sp>
      <p:pic>
        <p:nvPicPr>
          <p:cNvPr id="4" name="Рисунок 3" descr="Fotolia_7660409_S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1150" y="223864"/>
            <a:ext cx="2882900" cy="195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51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84376" y="561041"/>
            <a:ext cx="5403402" cy="548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E36C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ЧЕМ НАГРУЗЯТ ПАРОХОДЫ?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Steam-Boat-1856544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182" y="28688"/>
            <a:ext cx="3263265" cy="216090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55376" y="2033162"/>
            <a:ext cx="9081248" cy="4680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расширяем словарный запас, развиваем память.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Ход: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детей помладше «грузить пароходы» можно одеждой, фруктами, животными, «всем, что летает» и т.д.  А для детей 6 -7 лет  произнести любую букву алфавита и теперь по очереди перечисляйте предметы, названия которых начинаются с этой буквы. Проигрывает тот, чей словарный запас истощается первым. Кроме увеличения словарного запаса эта игра научит ребенка различать существительное, прилагательное и глагол.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885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rianca-e1346928894152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3428" y="269464"/>
            <a:ext cx="2711450" cy="18008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00195" y="269464"/>
            <a:ext cx="2746457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ЧТО ЗА ОКНОМ?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6105" y="1872822"/>
            <a:ext cx="9318812" cy="4136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ru-RU" sz="11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развиваем внимание, восприятие.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Ход: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Сверните лист бумаги трубочкой и посмотрите в окно через «подзорную трубу». Спросите ребенка, что он увидел? Такая игра способствует активному развитию речи. Когда маленький наблюдатель заскучает, можно усложнить задачу, предложив избирательные наблюдения. Например: все круглое, все красное, собак и т.д.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561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yi%20koh%202.jpg"/>
          <p:cNvPicPr/>
          <p:nvPr/>
        </p:nvPicPr>
        <p:blipFill rotWithShape="1">
          <a:blip r:embed="rId2" cstate="print"/>
          <a:srcRect b="7490"/>
          <a:stretch/>
        </p:blipFill>
        <p:spPr>
          <a:xfrm>
            <a:off x="186485" y="139475"/>
            <a:ext cx="2610503" cy="19717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30505" y="1600328"/>
            <a:ext cx="8579224" cy="4808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ДА – НЕТ.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развиваем логическое мышление, память, внимание.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Ход.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Водящий загадывает слово, прочие игроки по очереди задают наводящие вопросы (например, "Это дерево?", "Это дома?", "Это живое?", "Это человек?", "Это профессия?"), на которые следуют только ответы: "Да" или "нет", последний, кто назвал слово - выигрывает. 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545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635623" y="1371600"/>
            <a:ext cx="16461658" cy="60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" name="Рисунок 1" descr="22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498" y="1944687"/>
            <a:ext cx="6364330" cy="424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803241" y="411648"/>
            <a:ext cx="1646165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800" b="0" i="0" u="none" strike="noStrike" cap="none" normalizeH="0" baseline="0" dirty="0" smtClean="0">
                <a:ln>
                  <a:noFill/>
                </a:ln>
                <a:solidFill>
                  <a:srgbClr val="FF99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Счастливого пути!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6276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382</Words>
  <Application>Microsoft Office PowerPoint</Application>
  <PresentationFormat>Широкоэкранный</PresentationFormat>
  <Paragraphs>22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Консультация для родителей «В дороге веселимся »</vt:lpstr>
      <vt:lpstr>Мы едем, едем, едем ….. </vt:lpstr>
      <vt:lpstr>        ВИЛАМИ НА ВОДЕ.  Цель: тренируется зрительное восприятие, воображение. Ход. Мелкую моторику для письма развивают, рисуя мелом на асфальте, палочкой на песке и даже на воде, а также прямо в воздухе. В двух последних случаях может родиться интересная игра. Ребенок нарисует в воздухе предмет или букву, а вы отгадайте что это. Потом поменяйтесь местами: вы рисуете, ребенок – отгадывает.  </vt:lpstr>
      <vt:lpstr>Презентация PowerPoint</vt:lpstr>
      <vt:lpstr>                          СНЕЖНЫЙ КОМ.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Консультация для родителей «Игры в дорогу»</dc:title>
  <dc:creator>Елена К.</dc:creator>
  <cp:lastModifiedBy>Елена К.</cp:lastModifiedBy>
  <cp:revision>4</cp:revision>
  <dcterms:created xsi:type="dcterms:W3CDTF">2024-06-02T17:34:13Z</dcterms:created>
  <dcterms:modified xsi:type="dcterms:W3CDTF">2024-06-02T18:04:21Z</dcterms:modified>
</cp:coreProperties>
</file>