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4" r:id="rId3"/>
    <p:sldId id="258" r:id="rId4"/>
    <p:sldId id="259" r:id="rId5"/>
    <p:sldId id="267" r:id="rId6"/>
    <p:sldId id="275" r:id="rId7"/>
    <p:sldId id="276" r:id="rId8"/>
    <p:sldId id="277" r:id="rId9"/>
    <p:sldId id="27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059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289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8078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725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6063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062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05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839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393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33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234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686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937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832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899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910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427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2957532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ТЕХНИКА БЕЗОПАСНОСТИ</a:t>
            </a:r>
            <a:endParaRPr lang="ru-RU" sz="7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6115064" cy="27437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ИНСТРУКТАЖ ПЕРЕД ЛЕТНИМИ КАНИКУЛАМИ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comp2\Desktop\1 КЛ ДИСТАНЦ\21.05 ТБ\21.05 07078ad859eee4f44aec483dd2d1a51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775" y="642918"/>
            <a:ext cx="8704081" cy="6019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comp2\Desktop\1 КЛ ДИСТАНЦ\21.05 ТБ\21.05 Памятка Один дом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482182"/>
            <a:ext cx="6143668" cy="637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Детям о первых признаках пожара!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36.mchs.gov.ru/upload/site16/document_news/ult5sg5Ujo-big-reduce35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21537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bazkarschool.ucoz.ru/avatar/1/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8621815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school3myt.edumsko.ru/uploads/31600/31537/section/841560/31053_pravila_povedeniya_na_zheleznoy_doroge.jpg?15535145148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7715304" cy="6095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6" name="Picture 4" descr="http://www.xn--80anqy.xn--p1ai/jpg/2016_rzd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62466"/>
            <a:ext cx="8643998" cy="6014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2" name="Picture 4" descr="http://www.xn--80anqy.xn--p1ai/jpg/2016_rzd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50322"/>
            <a:ext cx="8572560" cy="6065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ds04.infourok.ru/uploads/ex/10e2/00146fb9-bc608d13/hello_html_387093e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14356"/>
            <a:ext cx="7315200" cy="5919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</TotalTime>
  <Words>12</Words>
  <Application>Microsoft Office PowerPoint</Application>
  <PresentationFormat>Экран (4:3)</PresentationFormat>
  <Paragraphs>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Легкий дым</vt:lpstr>
      <vt:lpstr>ТЕХНИКА БЕЗОПАСНОСТИ</vt:lpstr>
      <vt:lpstr>Презентация PowerPoint</vt:lpstr>
      <vt:lpstr>Презентация PowerPoint</vt:lpstr>
      <vt:lpstr>Детям о первых признаках пожара!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ТЕХНИКА БЕЗОПАСНОСТИ</dc:title>
  <dc:creator>Пользователь</dc:creator>
  <cp:lastModifiedBy>Пользователь</cp:lastModifiedBy>
  <cp:revision>9</cp:revision>
  <dcterms:modified xsi:type="dcterms:W3CDTF">2024-06-02T18:21:59Z</dcterms:modified>
</cp:coreProperties>
</file>