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BD1217-7245-E86E-CA42-AA3A13EA84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B494E55-DD67-A07C-44AF-891C7E982D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BEEE51F-60F2-3504-F021-258FBDB543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D715F-499D-4D28-A353-933039891B62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A726F41-7F6C-62F7-2DD8-1CBBFC4187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D6997A5-38E5-B182-D82A-5EC41FB8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18687-CB48-43BF-9159-E923A47CA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66000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1C4F57-08E6-E3A5-8774-5C649ED1C7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2737F89-2088-6824-2B5F-2B4A807EE7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1CBFF8A-EEDB-CCC6-80DB-720CE2355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D715F-499D-4D28-A353-933039891B62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ED4B28E-BE5C-6AA6-3A32-7F31D839FA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FA9AF21-350E-43B5-01CE-3A1329EF75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18687-CB48-43BF-9159-E923A47CA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0146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644AE22-33DC-2512-3C95-A13E7BA56B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5C71D21-0E33-3CBA-88ED-C4B09A3FFE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3202A74-0C4F-027A-F87B-35C2C08148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D715F-499D-4D28-A353-933039891B62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9AF69FF-24E3-A883-DA7B-43F59D6585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09EB6C7-BDF5-055E-AA9F-D95B6A7B6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18687-CB48-43BF-9159-E923A47CA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1759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768B2D-4605-780C-7BDE-ACEF026763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D074220-7B3B-8C38-B361-07AE148C35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DFEF318-3D58-CB8A-5B88-B4A11336AB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D715F-499D-4D28-A353-933039891B62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288D786-C6F1-6F50-B831-F6B8C688E9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656BAEB-7BDC-BDDD-4302-50ACA0502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18687-CB48-43BF-9159-E923A47CA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8038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0AC1B1-07D3-2B7D-89F8-3A32F3717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1B95CE3-FF0F-948F-D101-4FB3D1119C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C31BF20-FDB9-005D-56C9-5E1CF99C0A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D715F-499D-4D28-A353-933039891B62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36F17BE-F700-32FD-492B-389AB95398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A0C2015-646C-7D6E-8007-0C5C421E0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18687-CB48-43BF-9159-E923A47CA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405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83F150-2D44-1908-CFEE-5A28002973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A8809C5-D47E-4921-315B-A3E6DC52CA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61D9379-0BE6-2F7C-5FF1-88941254D9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A378F66-6604-2AB4-C5CA-9CFEC33B5E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D715F-499D-4D28-A353-933039891B62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D552D7F-B085-DB90-7E39-754952B1C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40A8434-8FB1-2653-4660-07A69C920F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18687-CB48-43BF-9159-E923A47CA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6035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E68015-A9B8-F06C-8AE7-26BE09D97B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ABB7331-813F-56AF-034D-7CF4876CD9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5E5EF50-0F60-6CE7-7AB9-AACCE39DE8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5A61E70-D089-61B8-7CF0-9FFE93D0B3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248BD8A-8A8D-2908-8E1B-9460C0BCC6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1A69095-7DFE-73A0-530E-82A5D0905D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D715F-499D-4D28-A353-933039891B62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E6FA7A45-0F9C-658A-3187-8A6FE296E0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977C5BD-5654-73A9-9DE5-255C492F2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18687-CB48-43BF-9159-E923A47CA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57381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5A4E6C-BA75-D2E6-F65D-9918F7B0F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2247ECD-7849-4765-7B4C-F7D756127F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D715F-499D-4D28-A353-933039891B62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D732A06-FF0B-3805-A218-04B6453E41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F6B6F34-4E0E-BC28-3B1A-85D4A60E6E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18687-CB48-43BF-9159-E923A47CA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3251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9FE3BC8-63A2-9E28-9DAE-A557E603FD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D715F-499D-4D28-A353-933039891B62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23F0F54-368E-1506-601A-6CA638B85E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C7EC26A-74A6-7D36-C1A4-D6FAD8A13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18687-CB48-43BF-9159-E923A47CA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8340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7232C1-E41D-C030-B7C3-5DD5C2E7C7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6492F4B-4DCE-F241-4AFE-5C47803DCB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C4F3CE8-D55F-88AD-0804-25450241BA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6CCD943-D1F4-F52D-183C-A544B6C2AB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D715F-499D-4D28-A353-933039891B62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6AEFA37-4F30-44C5-75DD-52A7C587A6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984E97A-CFFF-5238-B4BE-75518349A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18687-CB48-43BF-9159-E923A47CA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80103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CD1A4F-F05D-0344-B9E7-E342F33C85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5163DD5-2D73-0EDD-B906-8822FC7AA4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93C4E7C-2173-56F1-DA2F-B886BB0A84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563A473-4F51-96E7-F23D-0BF7CEF428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D715F-499D-4D28-A353-933039891B62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7FC4A39-5208-DC10-95CC-DEF283BE4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87F958A-E44E-39AE-235B-03632CBDD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18687-CB48-43BF-9159-E923A47CA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9285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45AFB0-7ED7-6508-1E6D-780AB0EE3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8595587-5DCC-657F-3260-7B229A503B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D746B84-CB08-B5CC-D4BE-48DEED5E3C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9D715F-499D-4D28-A353-933039891B62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17855B2-9630-5EE2-8F0D-50B3D6AB5D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A009A3A-A7E1-FFFB-18EB-001CB871C7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D18687-CB48-43BF-9159-E923A47CA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5220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ebp"/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web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0E42E44-8BBC-4F19-C4E7-7154FE3026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991" y="2450784"/>
            <a:ext cx="2600221" cy="260022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89E7C3-DA9C-A3CB-02B5-BC48A0B067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6157" y="301662"/>
            <a:ext cx="7487478" cy="825707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КТО? ЧТО?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1A8616C-5EE7-E040-6147-78B03580C7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04" y="237505"/>
            <a:ext cx="2408583" cy="2408583"/>
          </a:xfrm>
          <a:prstGeom prst="rect">
            <a:avLst/>
          </a:prstGeom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D822727-F322-2A69-6053-8CFE1266BA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87896" y="1212871"/>
            <a:ext cx="9144000" cy="825707"/>
          </a:xfrm>
        </p:spPr>
        <p:txBody>
          <a:bodyPr>
            <a:normAutofit lnSpcReduction="10000"/>
          </a:bodyPr>
          <a:lstStyle/>
          <a:p>
            <a:r>
              <a:rPr lang="ru-RU" sz="5400" b="1" dirty="0">
                <a:latin typeface="+mj-lt"/>
              </a:rPr>
              <a:t>ОБОЗНАЧАЕТ ПРЕДМЕТ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6E110A5-73BB-BBE3-3A70-081A830487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8936" y="2530648"/>
            <a:ext cx="2398125" cy="244049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88D0A0C-BD9F-CB09-7042-ECFD0BE5E0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7354" y="332044"/>
            <a:ext cx="2601291" cy="178575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31C76E4-DB93-85B3-35BF-2E0CE0F5EA1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178" y="2315801"/>
            <a:ext cx="3080142" cy="1582807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57EB6C6-3A22-AF52-9256-DF38AD99E38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594" y="1999257"/>
            <a:ext cx="2600221" cy="2600221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B5EC2B9D-7E35-B8DE-340B-54AB7AFF948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764" y="4724744"/>
            <a:ext cx="3791502" cy="1895751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9CCE541-F239-DDC1-D88D-CC57D9B1689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6389" y="4241818"/>
            <a:ext cx="3366052" cy="2378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881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526984A-2431-7DE2-72DC-2C45067E54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1694" y="712442"/>
            <a:ext cx="10783958" cy="456192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000" b="1" dirty="0"/>
              <a:t>Прочитай текст.  Найди в тексте слова, обозначающие предметы , и подчеркни их красным цветом.</a:t>
            </a:r>
          </a:p>
          <a:p>
            <a:pPr marL="0" indent="0" algn="ctr">
              <a:buNone/>
            </a:pPr>
            <a:r>
              <a:rPr lang="ru-RU" sz="3000" dirty="0"/>
              <a:t>В лесу.</a:t>
            </a:r>
          </a:p>
          <a:p>
            <a:pPr marL="0" indent="0" algn="just">
              <a:buNone/>
            </a:pPr>
            <a:r>
              <a:rPr lang="ru-RU" sz="3000" dirty="0"/>
              <a:t>     Гриша и Коля пошли в лес. Мальчики собирали грибы и ягоды. Грибы они клали в лукошко, а ягоды в корзинку. Вдруг грянул гром. Солнце скрылось. Кругом появились тучи. Ветер гнул деревья к земле. </a:t>
            </a:r>
          </a:p>
          <a:p>
            <a:pPr marL="0" indent="0" algn="just">
              <a:buNone/>
            </a:pPr>
            <a:r>
              <a:rPr lang="ru-RU" sz="3000" dirty="0"/>
              <a:t>         Пошёл крупный дождь. Мальчики пошли к домику лесника. Скоро в лесу стало тихо. Дождь перестал. Выглянуло солнышко. Гриша и Коля с грибами и ягодами отправились домой. </a:t>
            </a:r>
          </a:p>
          <a:p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3765149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526984A-2431-7DE2-72DC-2C45067E54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583" y="831711"/>
            <a:ext cx="11105322" cy="53968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b="1" dirty="0"/>
              <a:t>Прочитай текст.  Найди в тексте слова, обозначающие предметы, и подчеркни их красным цветом.</a:t>
            </a:r>
          </a:p>
          <a:p>
            <a:pPr marL="0" indent="0" algn="ctr">
              <a:buNone/>
            </a:pPr>
            <a:r>
              <a:rPr lang="ru-RU" dirty="0"/>
              <a:t>В лесу.</a:t>
            </a:r>
          </a:p>
          <a:p>
            <a:pPr marL="0" indent="0" algn="just">
              <a:buNone/>
            </a:pPr>
            <a:r>
              <a:rPr lang="ru-RU" dirty="0"/>
              <a:t>     </a:t>
            </a:r>
            <a:r>
              <a:rPr lang="ru-RU" sz="3000" dirty="0"/>
              <a:t>Гриша и Коля пошли в лес. Мальчики собирали грибы и ягоды. Грибы они клали в лукошко, а ягоды в корзинку. Вдруг грянул гром. Солнце скрылось. Кругом появились тучи. Ветер гнул деревья к земле. </a:t>
            </a:r>
          </a:p>
          <a:p>
            <a:pPr marL="0" indent="0" algn="just">
              <a:buNone/>
            </a:pPr>
            <a:r>
              <a:rPr lang="ru-RU" sz="3000" dirty="0"/>
              <a:t>       Пошел крупный дождь. Мальчики пошли к домику лесника. Скоро в лесу стало тихо. Дождь перестал. Выглянуло солнышко. Гриша и Коля с грибами и ягодами отправились домой. </a:t>
            </a:r>
          </a:p>
          <a:p>
            <a:endParaRPr lang="ru-RU" dirty="0"/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4CA65DE9-958D-D393-B21D-08E761B419F0}"/>
              </a:ext>
            </a:extLst>
          </p:cNvPr>
          <p:cNvCxnSpPr/>
          <p:nvPr/>
        </p:nvCxnSpPr>
        <p:spPr>
          <a:xfrm>
            <a:off x="1060173" y="2703444"/>
            <a:ext cx="99391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DAD12AA8-8C20-0234-8B13-94E38177AFF9}"/>
              </a:ext>
            </a:extLst>
          </p:cNvPr>
          <p:cNvCxnSpPr/>
          <p:nvPr/>
        </p:nvCxnSpPr>
        <p:spPr>
          <a:xfrm>
            <a:off x="2378765" y="2703444"/>
            <a:ext cx="99391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CD44A27C-CE31-BD23-717B-8CEC6F33FD24}"/>
              </a:ext>
            </a:extLst>
          </p:cNvPr>
          <p:cNvCxnSpPr>
            <a:cxnSpLocks/>
          </p:cNvCxnSpPr>
          <p:nvPr/>
        </p:nvCxnSpPr>
        <p:spPr>
          <a:xfrm>
            <a:off x="4810539" y="2683566"/>
            <a:ext cx="55659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2256715A-0F7E-387D-2093-03D197887D1D}"/>
              </a:ext>
            </a:extLst>
          </p:cNvPr>
          <p:cNvCxnSpPr>
            <a:cxnSpLocks/>
          </p:cNvCxnSpPr>
          <p:nvPr/>
        </p:nvCxnSpPr>
        <p:spPr>
          <a:xfrm>
            <a:off x="5599043" y="2703444"/>
            <a:ext cx="166314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09C40ADE-06B8-7BE0-A59B-85E129C0F75F}"/>
              </a:ext>
            </a:extLst>
          </p:cNvPr>
          <p:cNvCxnSpPr/>
          <p:nvPr/>
        </p:nvCxnSpPr>
        <p:spPr>
          <a:xfrm>
            <a:off x="9071112" y="2690193"/>
            <a:ext cx="99391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F58B8714-7417-DD40-27AF-4A3D61D68C12}"/>
              </a:ext>
            </a:extLst>
          </p:cNvPr>
          <p:cNvCxnSpPr>
            <a:cxnSpLocks/>
          </p:cNvCxnSpPr>
          <p:nvPr/>
        </p:nvCxnSpPr>
        <p:spPr>
          <a:xfrm>
            <a:off x="596346" y="3140765"/>
            <a:ext cx="97403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214E2E31-5946-E496-A63F-2D80502E3A4C}"/>
              </a:ext>
            </a:extLst>
          </p:cNvPr>
          <p:cNvCxnSpPr/>
          <p:nvPr/>
        </p:nvCxnSpPr>
        <p:spPr>
          <a:xfrm>
            <a:off x="10462590" y="2703444"/>
            <a:ext cx="99391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334FC86-1097-1F73-C321-FDF9DD30B181}"/>
              </a:ext>
            </a:extLst>
          </p:cNvPr>
          <p:cNvCxnSpPr>
            <a:cxnSpLocks/>
          </p:cNvCxnSpPr>
          <p:nvPr/>
        </p:nvCxnSpPr>
        <p:spPr>
          <a:xfrm>
            <a:off x="3988904" y="3127513"/>
            <a:ext cx="148424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8920EBF1-857C-BA28-9DB7-6B60EC66E1EC}"/>
              </a:ext>
            </a:extLst>
          </p:cNvPr>
          <p:cNvCxnSpPr/>
          <p:nvPr/>
        </p:nvCxnSpPr>
        <p:spPr>
          <a:xfrm>
            <a:off x="6096000" y="3147392"/>
            <a:ext cx="99391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2DB3AFF4-BB3C-232B-1DCF-24C4981829BF}"/>
              </a:ext>
            </a:extLst>
          </p:cNvPr>
          <p:cNvCxnSpPr>
            <a:cxnSpLocks/>
          </p:cNvCxnSpPr>
          <p:nvPr/>
        </p:nvCxnSpPr>
        <p:spPr>
          <a:xfrm>
            <a:off x="7626625" y="3120887"/>
            <a:ext cx="1444487" cy="1987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34FB83FD-D976-5144-2E77-4FEE13256E23}"/>
              </a:ext>
            </a:extLst>
          </p:cNvPr>
          <p:cNvCxnSpPr>
            <a:cxnSpLocks/>
          </p:cNvCxnSpPr>
          <p:nvPr/>
        </p:nvCxnSpPr>
        <p:spPr>
          <a:xfrm>
            <a:off x="669233" y="3530116"/>
            <a:ext cx="78850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65D765E4-DC40-44B8-3903-F90F181B7AB0}"/>
              </a:ext>
            </a:extLst>
          </p:cNvPr>
          <p:cNvCxnSpPr>
            <a:cxnSpLocks/>
          </p:cNvCxnSpPr>
          <p:nvPr/>
        </p:nvCxnSpPr>
        <p:spPr>
          <a:xfrm>
            <a:off x="1729408" y="3530116"/>
            <a:ext cx="114631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E16A627D-E5A9-6E95-165B-01D8F9837505}"/>
              </a:ext>
            </a:extLst>
          </p:cNvPr>
          <p:cNvCxnSpPr>
            <a:cxnSpLocks/>
          </p:cNvCxnSpPr>
          <p:nvPr/>
        </p:nvCxnSpPr>
        <p:spPr>
          <a:xfrm>
            <a:off x="8574155" y="3530116"/>
            <a:ext cx="715619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69B963D9-3803-1C49-CBF9-5E316065D8A3}"/>
              </a:ext>
            </a:extLst>
          </p:cNvPr>
          <p:cNvCxnSpPr>
            <a:cxnSpLocks/>
          </p:cNvCxnSpPr>
          <p:nvPr/>
        </p:nvCxnSpPr>
        <p:spPr>
          <a:xfrm>
            <a:off x="9568068" y="3520971"/>
            <a:ext cx="993913" cy="1829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id="{5607E7FC-C578-EE52-1B7F-0AE2F6C86C4B}"/>
              </a:ext>
            </a:extLst>
          </p:cNvPr>
          <p:cNvCxnSpPr>
            <a:cxnSpLocks/>
          </p:cNvCxnSpPr>
          <p:nvPr/>
        </p:nvCxnSpPr>
        <p:spPr>
          <a:xfrm>
            <a:off x="669233" y="3916018"/>
            <a:ext cx="123908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id="{7B149A18-DC8F-1B78-251A-472FA1A318B8}"/>
              </a:ext>
            </a:extLst>
          </p:cNvPr>
          <p:cNvCxnSpPr/>
          <p:nvPr/>
        </p:nvCxnSpPr>
        <p:spPr>
          <a:xfrm>
            <a:off x="2564294" y="3916018"/>
            <a:ext cx="99391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8976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0B53E2-8062-76BF-09C2-2607F24A62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000" b="1" dirty="0">
                <a:latin typeface="+mn-lt"/>
              </a:rPr>
              <a:t>Спиши вторую часть текста. Найди слова. Обозначающие предметы. Подчеркни их красной чертой.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565BBAC-4854-8064-3EA6-FFFFD6B4E5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sz="2800" dirty="0"/>
              <a:t>         Пошел крупный дождь. Мальчики пошли к домику лесника. Скоро в лесу стало тихо. Дождь перестал. Выглянуло солнышко. Гриша и Коля с грибами и ягодами отправились домой.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04806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245</Words>
  <Application>Microsoft Office PowerPoint</Application>
  <PresentationFormat>Широкоэкранный</PresentationFormat>
  <Paragraphs>12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Тема Office</vt:lpstr>
      <vt:lpstr>КТО? ЧТО?</vt:lpstr>
      <vt:lpstr>Презентация PowerPoint</vt:lpstr>
      <vt:lpstr>Презентация PowerPoint</vt:lpstr>
      <vt:lpstr>Спиши вторую часть текста. Найди слова. Обозначающие предметы. Подчеркни их красной чертой.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КТО? ЧТО?</dc:title>
  <dc:creator>Галина</dc:creator>
  <cp:lastModifiedBy>Галина</cp:lastModifiedBy>
  <cp:revision>1</cp:revision>
  <dcterms:created xsi:type="dcterms:W3CDTF">2023-02-26T13:56:35Z</dcterms:created>
  <dcterms:modified xsi:type="dcterms:W3CDTF">2023-02-26T14:40:13Z</dcterms:modified>
</cp:coreProperties>
</file>