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первом этапе отступаем расстояние сбоку, снизу и сверху , проводим линии</a:t>
            </a:r>
            <a:endParaRPr lang="ru-RU" dirty="0"/>
          </a:p>
        </p:txBody>
      </p:sp>
      <p:pic>
        <p:nvPicPr>
          <p:cNvPr id="5" name="Рисунок 4" descr="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Соединяем между собой вертикальные линии  горизонтальными</a:t>
            </a:r>
            <a:endParaRPr lang="ru-RU" dirty="0"/>
          </a:p>
        </p:txBody>
      </p:sp>
      <p:pic>
        <p:nvPicPr>
          <p:cNvPr id="5" name="Рисунок 4" descr="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следующем этапе прорисовываем более детально нижнюю часть корабля</a:t>
            </a:r>
            <a:endParaRPr lang="ru-RU" dirty="0"/>
          </a:p>
        </p:txBody>
      </p:sp>
      <p:pic>
        <p:nvPicPr>
          <p:cNvPr id="5" name="Рисунок 4" descr="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475" b="12475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Начинаем рисовать мачту корабля  для этого проводим вертикальную линию вверх, обозначаем ее толщину , затем рисуем парус </a:t>
            </a:r>
            <a:r>
              <a:rPr lang="ru-RU" dirty="0" err="1" smtClean="0"/>
              <a:t>коробля</a:t>
            </a:r>
            <a:endParaRPr lang="ru-RU" dirty="0"/>
          </a:p>
        </p:txBody>
      </p:sp>
      <p:pic>
        <p:nvPicPr>
          <p:cNvPr id="6" name="Рисунок 5" descr="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935" b="3935"/>
          <a:stretch>
            <a:fillRect/>
          </a:stretch>
        </p:blipFill>
        <p:spPr>
          <a:xfrm>
            <a:off x="499893" y="476251"/>
            <a:ext cx="4284016" cy="525700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пятом этапе добавляем спереди и сзади парус </a:t>
            </a:r>
            <a:endParaRPr lang="ru-RU" dirty="0"/>
          </a:p>
        </p:txBody>
      </p:sp>
      <p:pic>
        <p:nvPicPr>
          <p:cNvPr id="5" name="Рисунок 4" descr="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107" b="6107"/>
          <a:stretch>
            <a:fillRect/>
          </a:stretch>
        </p:blipFill>
        <p:spPr>
          <a:xfrm>
            <a:off x="323850" y="549275"/>
            <a:ext cx="4679950" cy="547211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Рисуем воду, волны </a:t>
            </a:r>
            <a:endParaRPr lang="ru-RU" dirty="0"/>
          </a:p>
        </p:txBody>
      </p:sp>
      <p:pic>
        <p:nvPicPr>
          <p:cNvPr id="5" name="Рисунок 4" descr="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536" b="5536"/>
          <a:stretch>
            <a:fillRect/>
          </a:stretch>
        </p:blipFill>
        <p:spPr>
          <a:xfrm>
            <a:off x="395288" y="476250"/>
            <a:ext cx="4681537" cy="554513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Завершающий этап разукрашиваем рисунок </a:t>
            </a:r>
            <a:endParaRPr lang="ru-RU" dirty="0"/>
          </a:p>
        </p:txBody>
      </p:sp>
      <p:pic>
        <p:nvPicPr>
          <p:cNvPr id="6" name="Рисунок 5" descr="7.jpg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3516" r="13516"/>
          <a:stretch>
            <a:fillRect/>
          </a:stretch>
        </p:blipFill>
        <p:spPr>
          <a:xfrm>
            <a:off x="179388" y="549275"/>
            <a:ext cx="4968875" cy="55435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</TotalTime>
  <Words>70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корабль</vt:lpstr>
      <vt:lpstr>КОРАБЛЬ</vt:lpstr>
      <vt:lpstr>КОРАБЛЬ</vt:lpstr>
      <vt:lpstr>КОРАБЛЬ</vt:lpstr>
      <vt:lpstr>Корабль</vt:lpstr>
      <vt:lpstr>Корабль</vt:lpstr>
      <vt:lpstr>КОРАБЛЬ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корабль</dc:title>
  <dc:creator>Comp4</dc:creator>
  <cp:lastModifiedBy>Comp4</cp:lastModifiedBy>
  <cp:revision>2</cp:revision>
  <dcterms:created xsi:type="dcterms:W3CDTF">2024-05-30T09:50:41Z</dcterms:created>
  <dcterms:modified xsi:type="dcterms:W3CDTF">2024-05-30T10:05:52Z</dcterms:modified>
</cp:coreProperties>
</file>