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РИСУЕМ ДЕРЕВЬЯ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На первом этапе проводим горизонтальную линию</a:t>
            </a:r>
            <a:endParaRPr lang="ru-RU" dirty="0"/>
          </a:p>
        </p:txBody>
      </p:sp>
      <p:pic>
        <p:nvPicPr>
          <p:cNvPr id="5" name="Рисунок 4" descr="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475" b="12475"/>
          <a:stretch>
            <a:fillRect/>
          </a:stretch>
        </p:blipFill>
        <p:spPr/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РИСУЕМ ДЕРЕВЬЯ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На втором этапе обозначили двумя точками где будет находится данное дерево.</a:t>
            </a:r>
          </a:p>
          <a:p>
            <a:r>
              <a:rPr lang="ru-RU" dirty="0" smtClean="0"/>
              <a:t>Затем провели две вертикальные линии от этих точек </a:t>
            </a:r>
            <a:endParaRPr lang="ru-RU" dirty="0"/>
          </a:p>
        </p:txBody>
      </p:sp>
      <p:pic>
        <p:nvPicPr>
          <p:cNvPr id="5" name="Рисунок 4" descr="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475" b="12475"/>
          <a:stretch>
            <a:fillRect/>
          </a:stretch>
        </p:blipFill>
        <p:spPr/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РИСУЕМ ДЕРЕВЬЯ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На третьем этапе начинаем рисовать ветки дерева.</a:t>
            </a:r>
          </a:p>
          <a:p>
            <a:r>
              <a:rPr lang="ru-RU" dirty="0" smtClean="0"/>
              <a:t>Ветки находятся на небольшом расстоянии по высоте, а так же длина веток и толщина разная.</a:t>
            </a:r>
          </a:p>
          <a:p>
            <a:r>
              <a:rPr lang="ru-RU" dirty="0" smtClean="0"/>
              <a:t>Смотрим внимательно на рисунок </a:t>
            </a:r>
            <a:endParaRPr lang="ru-RU" dirty="0"/>
          </a:p>
        </p:txBody>
      </p:sp>
      <p:pic>
        <p:nvPicPr>
          <p:cNvPr id="5" name="Рисунок 4" descr="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475" b="12475"/>
          <a:stretch>
            <a:fillRect/>
          </a:stretch>
        </p:blipFill>
        <p:spPr/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РИСУЕМ ДЕРЕВЬЯ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Прорисовываем ветви дерева к самому верху.</a:t>
            </a:r>
          </a:p>
          <a:p>
            <a:r>
              <a:rPr lang="ru-RU" dirty="0" smtClean="0"/>
              <a:t>Толщина ствола дерева снизу шире а сверху суженное</a:t>
            </a:r>
            <a:endParaRPr lang="ru-RU" dirty="0"/>
          </a:p>
        </p:txBody>
      </p:sp>
      <p:pic>
        <p:nvPicPr>
          <p:cNvPr id="5" name="Рисунок 4" descr="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475" b="12475"/>
          <a:stretch>
            <a:fillRect/>
          </a:stretch>
        </p:blipFill>
        <p:spPr/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РИСУЕМ ДЕРЕВЬЯ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Рисуем листья. Проводим дугообразную закругляющую линию напоминающую волны</a:t>
            </a:r>
            <a:endParaRPr lang="ru-RU" dirty="0"/>
          </a:p>
        </p:txBody>
      </p:sp>
      <p:pic>
        <p:nvPicPr>
          <p:cNvPr id="5" name="Рисунок 4" descr="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475" b="12475"/>
          <a:stretch>
            <a:fillRect/>
          </a:stretch>
        </p:blipFill>
        <p:spPr/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РИСУЕМ ДЕРЕВЬЯ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Дальше на следующем этапе данного рисунка можно добавить солнце и облако в верхней части листа </a:t>
            </a:r>
            <a:endParaRPr lang="ru-RU" dirty="0"/>
          </a:p>
        </p:txBody>
      </p:sp>
      <p:pic>
        <p:nvPicPr>
          <p:cNvPr id="6" name="Рисунок 5" descr="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5640" b="5640"/>
          <a:stretch>
            <a:fillRect/>
          </a:stretch>
        </p:blipFill>
        <p:spPr>
          <a:xfrm>
            <a:off x="323850" y="333375"/>
            <a:ext cx="4752975" cy="5616575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РИСУЕМ ДЕРЕВЬЯ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На горизонтальной линии нарисуем деревья в </a:t>
            </a:r>
            <a:r>
              <a:rPr lang="ru-RU" dirty="0" err="1" smtClean="0"/>
              <a:t>далеке</a:t>
            </a:r>
            <a:r>
              <a:rPr lang="ru-RU" dirty="0" smtClean="0"/>
              <a:t> .</a:t>
            </a:r>
          </a:p>
          <a:p>
            <a:endParaRPr lang="ru-RU" dirty="0"/>
          </a:p>
        </p:txBody>
      </p:sp>
      <p:pic>
        <p:nvPicPr>
          <p:cNvPr id="7" name="Рисунок 6" descr="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7496" b="7496"/>
          <a:stretch>
            <a:fillRect/>
          </a:stretch>
        </p:blipFill>
        <p:spPr>
          <a:xfrm>
            <a:off x="250825" y="476250"/>
            <a:ext cx="4897438" cy="5545138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РИСУЕМ ДЕРЕВЬЯ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Приступаем к разукрашиванию </a:t>
            </a:r>
            <a:r>
              <a:rPr lang="ru-RU" smtClean="0"/>
              <a:t>данного рисунка </a:t>
            </a:r>
            <a:endParaRPr lang="ru-RU" dirty="0"/>
          </a:p>
        </p:txBody>
      </p:sp>
      <p:pic>
        <p:nvPicPr>
          <p:cNvPr id="5" name="Рисунок 4" descr="8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739" r="1739"/>
          <a:stretch>
            <a:fillRect/>
          </a:stretch>
        </p:blipFill>
        <p:spPr>
          <a:xfrm>
            <a:off x="323850" y="549275"/>
            <a:ext cx="4752975" cy="554355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</TotalTime>
  <Words>123</Words>
  <Application>Microsoft Office PowerPoint</Application>
  <PresentationFormat>Экран (4:3)</PresentationFormat>
  <Paragraphs>20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Изящная</vt:lpstr>
      <vt:lpstr>РИСУЕМ ДЕРЕВЬЯ</vt:lpstr>
      <vt:lpstr>РИСУЕМ ДЕРЕВЬЯ</vt:lpstr>
      <vt:lpstr>РИСУЕМ ДЕРЕВЬЯ</vt:lpstr>
      <vt:lpstr>РИСУЕМ ДЕРЕВЬЯ</vt:lpstr>
      <vt:lpstr>РИСУЕМ ДЕРЕВЬЯ </vt:lpstr>
      <vt:lpstr>РИСУЕМ ДЕРЕВЬЯ</vt:lpstr>
      <vt:lpstr>РИСУЕМ ДЕРЕВЬЯ</vt:lpstr>
      <vt:lpstr>РИСУЕМ ДЕРЕВЬЯ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РИСУЕМ ДЕРЕВЬЯ</dc:title>
  <dc:creator>Comp4</dc:creator>
  <cp:lastModifiedBy>Comp4</cp:lastModifiedBy>
  <cp:revision>3</cp:revision>
  <dcterms:created xsi:type="dcterms:W3CDTF">2024-05-30T09:22:49Z</dcterms:created>
  <dcterms:modified xsi:type="dcterms:W3CDTF">2024-05-30T09:46:14Z</dcterms:modified>
</cp:coreProperties>
</file>