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docProps/core.xml" ContentType="application/vnd.openxmlformats-package.core-properties+xml"/>
  <Override PartName="/docProps/app.xml" ContentType="application/vnd.openxmlformats-officedocument.extended-properties+xml"/>
  <Override PartName="/_rels/.rels" ContentType="application/vnd.openxmlformats-package.relationships+xml"/>
  <Override PartName="/ppt/presentation.xml" ContentType="application/vnd.openxmlformats-officedocument.presentationml.presentation.main+xml"/>
  <Override PartName="/ppt/slideMasters/_rels/slideMaster1.xml.rels" ContentType="application/vnd.openxmlformats-package.relationship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slideLayouts/_rels/slideLayout12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1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6.xml.rels" ContentType="application/vnd.openxmlformats-package.relationshi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2.xml" ContentType="application/vnd.openxmlformats-officedocument.presentationml.slideLayout+xml"/>
  <Override PartName="/ppt/_rels/presentation.xml.rels" ContentType="application/vnd.openxmlformats-package.relationships+xml"/>
  <Override PartName="/ppt/media/image1.png" ContentType="image/png"/>
  <Override PartName="/ppt/media/image2.png" ContentType="image/png"/>
  <Override PartName="/ppt/media/image3.png" ContentType="image/png"/>
  <Override PartName="/ppt/media/image4.png" ContentType="image/png"/>
  <Override PartName="/ppt/media/image5.png" ContentType="image/png"/>
  <Override PartName="/ppt/media/image6.png" ContentType="image/png"/>
  <Override PartName="/ppt/media/image7.png" ContentType="image/png"/>
  <Override PartName="/ppt/media/image8.png" ContentType="image/png"/>
  <Override PartName="/ppt/media/image9.png" ContentType="image/png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_rels/slide8.xml.rels" ContentType="application/vnd.openxmlformats-package.relationships+xml"/>
  <Override PartName="/ppt/slides/_rels/slide7.xml.rels" ContentType="application/vnd.openxmlformats-package.relationships+xml"/>
  <Override PartName="/ppt/slides/_rels/slide6.xml.rels" ContentType="application/vnd.openxmlformats-package.relationships+xml"/>
  <Override PartName="/ppt/slides/_rels/slide4.xml.rels" ContentType="application/vnd.openxmlformats-package.relationships+xml"/>
  <Override PartName="/ppt/slides/_rels/slide5.xml.rels" ContentType="application/vnd.openxmlformats-package.relationships+xml"/>
  <Override PartName="/ppt/slides/_rels/slide3.xml.rels" ContentType="application/vnd.openxmlformats-package.relationships+xml"/>
  <Override PartName="/ppt/slides/_rels/slide2.xml.rels" ContentType="application/vnd.openxmlformats-package.relationships+xml"/>
  <Override PartName="/ppt/slides/_rels/slide1.xml.rels" ContentType="application/vnd.openxmlformats-package.relationships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?>
<Relationships xmlns="http://schemas.openxmlformats.org/package/2006/relationships"><Relationship Id="rId1" Type="http://schemas.openxmlformats.org/officedocument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</p:sldIdLst>
  <p:sldSz cx="10080625" cy="5670550"/>
  <p:notesSz cx="7559675" cy="10691812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slide" Target="slides/slide7.xml"/><Relationship Id="rId10" Type="http://schemas.openxmlformats.org/officeDocument/2006/relationships/slide" Target="slides/slide8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PlaceHolder 1"/>
          <p:cNvSpPr>
            <a:spLocks noGrp="1"/>
          </p:cNvSpPr>
          <p:nvPr>
            <p:ph type="title"/>
          </p:nvPr>
        </p:nvSpPr>
        <p:spPr>
          <a:xfrm>
            <a:off x="502920" y="172800"/>
            <a:ext cx="7018200" cy="10206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3600" spc="-1" strike="noStrike">
              <a:solidFill>
                <a:srgbClr val="ffffff"/>
              </a:solidFill>
              <a:latin typeface="Arial"/>
            </a:endParaRPr>
          </a:p>
        </p:txBody>
      </p:sp>
      <p:sp>
        <p:nvSpPr>
          <p:cNvPr id="28" name="PlaceHolder 2"/>
          <p:cNvSpPr>
            <a:spLocks noGrp="1"/>
          </p:cNvSpPr>
          <p:nvPr>
            <p:ph type="body"/>
          </p:nvPr>
        </p:nvSpPr>
        <p:spPr>
          <a:xfrm>
            <a:off x="502920" y="1368360"/>
            <a:ext cx="9070920" cy="1567440"/>
          </a:xfrm>
          <a:prstGeom prst="rect">
            <a:avLst/>
          </a:prstGeom>
        </p:spPr>
        <p:txBody>
          <a:bodyPr lIns="0" rIns="0" tIns="2304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9" name="PlaceHolder 3"/>
          <p:cNvSpPr>
            <a:spLocks noGrp="1"/>
          </p:cNvSpPr>
          <p:nvPr>
            <p:ph type="body"/>
          </p:nvPr>
        </p:nvSpPr>
        <p:spPr>
          <a:xfrm>
            <a:off x="502920" y="3085200"/>
            <a:ext cx="9070920" cy="1567440"/>
          </a:xfrm>
          <a:prstGeom prst="rect">
            <a:avLst/>
          </a:prstGeom>
        </p:spPr>
        <p:txBody>
          <a:bodyPr lIns="0" rIns="0" tIns="2304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PlaceHolder 1"/>
          <p:cNvSpPr>
            <a:spLocks noGrp="1"/>
          </p:cNvSpPr>
          <p:nvPr>
            <p:ph type="title"/>
          </p:nvPr>
        </p:nvSpPr>
        <p:spPr>
          <a:xfrm>
            <a:off x="502920" y="172800"/>
            <a:ext cx="7018200" cy="10206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3600" spc="-1" strike="noStrike">
              <a:solidFill>
                <a:srgbClr val="ffffff"/>
              </a:solidFill>
              <a:latin typeface="Arial"/>
            </a:endParaRPr>
          </a:p>
        </p:txBody>
      </p:sp>
      <p:sp>
        <p:nvSpPr>
          <p:cNvPr id="31" name="PlaceHolder 2"/>
          <p:cNvSpPr>
            <a:spLocks noGrp="1"/>
          </p:cNvSpPr>
          <p:nvPr>
            <p:ph type="body"/>
          </p:nvPr>
        </p:nvSpPr>
        <p:spPr>
          <a:xfrm>
            <a:off x="502920" y="1368360"/>
            <a:ext cx="4426560" cy="1567440"/>
          </a:xfrm>
          <a:prstGeom prst="rect">
            <a:avLst/>
          </a:prstGeom>
        </p:spPr>
        <p:txBody>
          <a:bodyPr lIns="0" rIns="0" tIns="2304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2" name="PlaceHolder 3"/>
          <p:cNvSpPr>
            <a:spLocks noGrp="1"/>
          </p:cNvSpPr>
          <p:nvPr>
            <p:ph type="body"/>
          </p:nvPr>
        </p:nvSpPr>
        <p:spPr>
          <a:xfrm>
            <a:off x="5151240" y="1368360"/>
            <a:ext cx="4426560" cy="1567440"/>
          </a:xfrm>
          <a:prstGeom prst="rect">
            <a:avLst/>
          </a:prstGeom>
        </p:spPr>
        <p:txBody>
          <a:bodyPr lIns="0" rIns="0" tIns="2304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3" name="PlaceHolder 4"/>
          <p:cNvSpPr>
            <a:spLocks noGrp="1"/>
          </p:cNvSpPr>
          <p:nvPr>
            <p:ph type="body"/>
          </p:nvPr>
        </p:nvSpPr>
        <p:spPr>
          <a:xfrm>
            <a:off x="502920" y="3085200"/>
            <a:ext cx="4426560" cy="1567440"/>
          </a:xfrm>
          <a:prstGeom prst="rect">
            <a:avLst/>
          </a:prstGeom>
        </p:spPr>
        <p:txBody>
          <a:bodyPr lIns="0" rIns="0" tIns="2304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4" name="PlaceHolder 5"/>
          <p:cNvSpPr>
            <a:spLocks noGrp="1"/>
          </p:cNvSpPr>
          <p:nvPr>
            <p:ph type="body"/>
          </p:nvPr>
        </p:nvSpPr>
        <p:spPr>
          <a:xfrm>
            <a:off x="5151240" y="3085200"/>
            <a:ext cx="4426560" cy="1567440"/>
          </a:xfrm>
          <a:prstGeom prst="rect">
            <a:avLst/>
          </a:prstGeom>
        </p:spPr>
        <p:txBody>
          <a:bodyPr lIns="0" rIns="0" tIns="2304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PlaceHolder 1"/>
          <p:cNvSpPr>
            <a:spLocks noGrp="1"/>
          </p:cNvSpPr>
          <p:nvPr>
            <p:ph type="title"/>
          </p:nvPr>
        </p:nvSpPr>
        <p:spPr>
          <a:xfrm>
            <a:off x="502920" y="172800"/>
            <a:ext cx="7018200" cy="10206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3600" spc="-1" strike="noStrike">
              <a:solidFill>
                <a:srgbClr val="ffffff"/>
              </a:solidFill>
              <a:latin typeface="Arial"/>
            </a:endParaRPr>
          </a:p>
        </p:txBody>
      </p:sp>
      <p:sp>
        <p:nvSpPr>
          <p:cNvPr id="36" name="PlaceHolder 2"/>
          <p:cNvSpPr>
            <a:spLocks noGrp="1"/>
          </p:cNvSpPr>
          <p:nvPr>
            <p:ph type="body"/>
          </p:nvPr>
        </p:nvSpPr>
        <p:spPr>
          <a:xfrm>
            <a:off x="502920" y="1368360"/>
            <a:ext cx="2920680" cy="1567440"/>
          </a:xfrm>
          <a:prstGeom prst="rect">
            <a:avLst/>
          </a:prstGeom>
        </p:spPr>
        <p:txBody>
          <a:bodyPr lIns="0" rIns="0" tIns="2304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7" name="PlaceHolder 3"/>
          <p:cNvSpPr>
            <a:spLocks noGrp="1"/>
          </p:cNvSpPr>
          <p:nvPr>
            <p:ph type="body"/>
          </p:nvPr>
        </p:nvSpPr>
        <p:spPr>
          <a:xfrm>
            <a:off x="3570120" y="1368360"/>
            <a:ext cx="2920680" cy="1567440"/>
          </a:xfrm>
          <a:prstGeom prst="rect">
            <a:avLst/>
          </a:prstGeom>
        </p:spPr>
        <p:txBody>
          <a:bodyPr lIns="0" rIns="0" tIns="2304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8" name="PlaceHolder 4"/>
          <p:cNvSpPr>
            <a:spLocks noGrp="1"/>
          </p:cNvSpPr>
          <p:nvPr>
            <p:ph type="body"/>
          </p:nvPr>
        </p:nvSpPr>
        <p:spPr>
          <a:xfrm>
            <a:off x="6636960" y="1368360"/>
            <a:ext cx="2920680" cy="1567440"/>
          </a:xfrm>
          <a:prstGeom prst="rect">
            <a:avLst/>
          </a:prstGeom>
        </p:spPr>
        <p:txBody>
          <a:bodyPr lIns="0" rIns="0" tIns="2304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9" name="PlaceHolder 5"/>
          <p:cNvSpPr>
            <a:spLocks noGrp="1"/>
          </p:cNvSpPr>
          <p:nvPr>
            <p:ph type="body"/>
          </p:nvPr>
        </p:nvSpPr>
        <p:spPr>
          <a:xfrm>
            <a:off x="502920" y="3085200"/>
            <a:ext cx="2920680" cy="1567440"/>
          </a:xfrm>
          <a:prstGeom prst="rect">
            <a:avLst/>
          </a:prstGeom>
        </p:spPr>
        <p:txBody>
          <a:bodyPr lIns="0" rIns="0" tIns="2304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0" name="PlaceHolder 6"/>
          <p:cNvSpPr>
            <a:spLocks noGrp="1"/>
          </p:cNvSpPr>
          <p:nvPr>
            <p:ph type="body"/>
          </p:nvPr>
        </p:nvSpPr>
        <p:spPr>
          <a:xfrm>
            <a:off x="3570120" y="3085200"/>
            <a:ext cx="2920680" cy="1567440"/>
          </a:xfrm>
          <a:prstGeom prst="rect">
            <a:avLst/>
          </a:prstGeom>
        </p:spPr>
        <p:txBody>
          <a:bodyPr lIns="0" rIns="0" tIns="2304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1" name="PlaceHolder 7"/>
          <p:cNvSpPr>
            <a:spLocks noGrp="1"/>
          </p:cNvSpPr>
          <p:nvPr>
            <p:ph type="body"/>
          </p:nvPr>
        </p:nvSpPr>
        <p:spPr>
          <a:xfrm>
            <a:off x="6636960" y="3085200"/>
            <a:ext cx="2920680" cy="1567440"/>
          </a:xfrm>
          <a:prstGeom prst="rect">
            <a:avLst/>
          </a:prstGeom>
        </p:spPr>
        <p:txBody>
          <a:bodyPr lIns="0" rIns="0" tIns="2304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502920" y="172800"/>
            <a:ext cx="7018200" cy="10206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3600" spc="-1" strike="noStrike">
              <a:solidFill>
                <a:srgbClr val="ffffff"/>
              </a:solidFill>
              <a:latin typeface="Arial"/>
            </a:endParaRPr>
          </a:p>
        </p:txBody>
      </p:sp>
      <p:sp>
        <p:nvSpPr>
          <p:cNvPr id="7" name="PlaceHolder 2"/>
          <p:cNvSpPr>
            <a:spLocks noGrp="1"/>
          </p:cNvSpPr>
          <p:nvPr>
            <p:ph type="subTitle"/>
          </p:nvPr>
        </p:nvSpPr>
        <p:spPr>
          <a:xfrm>
            <a:off x="502920" y="1368360"/>
            <a:ext cx="9070920" cy="32860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marL="342720" indent="-342720" algn="ctr"/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laceHolder 1"/>
          <p:cNvSpPr>
            <a:spLocks noGrp="1"/>
          </p:cNvSpPr>
          <p:nvPr>
            <p:ph type="title"/>
          </p:nvPr>
        </p:nvSpPr>
        <p:spPr>
          <a:xfrm>
            <a:off x="502920" y="172800"/>
            <a:ext cx="7018200" cy="10206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3600" spc="-1" strike="noStrike">
              <a:solidFill>
                <a:srgbClr val="ffffff"/>
              </a:solidFill>
              <a:latin typeface="Arial"/>
            </a:endParaRPr>
          </a:p>
        </p:txBody>
      </p:sp>
      <p:sp>
        <p:nvSpPr>
          <p:cNvPr id="9" name="PlaceHolder 2"/>
          <p:cNvSpPr>
            <a:spLocks noGrp="1"/>
          </p:cNvSpPr>
          <p:nvPr>
            <p:ph type="body"/>
          </p:nvPr>
        </p:nvSpPr>
        <p:spPr>
          <a:xfrm>
            <a:off x="502920" y="1368360"/>
            <a:ext cx="9070920" cy="3286080"/>
          </a:xfrm>
          <a:prstGeom prst="rect">
            <a:avLst/>
          </a:prstGeom>
        </p:spPr>
        <p:txBody>
          <a:bodyPr lIns="0" rIns="0" tIns="2304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title"/>
          </p:nvPr>
        </p:nvSpPr>
        <p:spPr>
          <a:xfrm>
            <a:off x="502920" y="172800"/>
            <a:ext cx="7018200" cy="10206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3600" spc="-1" strike="noStrike">
              <a:solidFill>
                <a:srgbClr val="ffffff"/>
              </a:solidFill>
              <a:latin typeface="Arial"/>
            </a:endParaRPr>
          </a:p>
        </p:txBody>
      </p:sp>
      <p:sp>
        <p:nvSpPr>
          <p:cNvPr id="11" name="PlaceHolder 2"/>
          <p:cNvSpPr>
            <a:spLocks noGrp="1"/>
          </p:cNvSpPr>
          <p:nvPr>
            <p:ph type="body"/>
          </p:nvPr>
        </p:nvSpPr>
        <p:spPr>
          <a:xfrm>
            <a:off x="502920" y="1368360"/>
            <a:ext cx="4426560" cy="3286080"/>
          </a:xfrm>
          <a:prstGeom prst="rect">
            <a:avLst/>
          </a:prstGeom>
        </p:spPr>
        <p:txBody>
          <a:bodyPr lIns="0" rIns="0" tIns="2304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" name="PlaceHolder 3"/>
          <p:cNvSpPr>
            <a:spLocks noGrp="1"/>
          </p:cNvSpPr>
          <p:nvPr>
            <p:ph type="body"/>
          </p:nvPr>
        </p:nvSpPr>
        <p:spPr>
          <a:xfrm>
            <a:off x="5151240" y="1368360"/>
            <a:ext cx="4426560" cy="3286080"/>
          </a:xfrm>
          <a:prstGeom prst="rect">
            <a:avLst/>
          </a:prstGeom>
        </p:spPr>
        <p:txBody>
          <a:bodyPr lIns="0" rIns="0" tIns="2304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title"/>
          </p:nvPr>
        </p:nvSpPr>
        <p:spPr>
          <a:xfrm>
            <a:off x="502920" y="172800"/>
            <a:ext cx="7018200" cy="10206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3600" spc="-1" strike="noStrike">
              <a:solidFill>
                <a:srgbClr val="ffffff"/>
              </a:solidFill>
              <a:latin typeface="Arial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subTitle"/>
          </p:nvPr>
        </p:nvSpPr>
        <p:spPr>
          <a:xfrm>
            <a:off x="502920" y="215640"/>
            <a:ext cx="7018200" cy="43351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marL="342720" indent="-342720" algn="ctr"/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502920" y="172800"/>
            <a:ext cx="7018200" cy="10206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3600" spc="-1" strike="noStrike">
              <a:solidFill>
                <a:srgbClr val="ffffff"/>
              </a:solidFill>
              <a:latin typeface="Arial"/>
            </a:endParaRPr>
          </a:p>
        </p:txBody>
      </p:sp>
      <p:sp>
        <p:nvSpPr>
          <p:cNvPr id="16" name="PlaceHolder 2"/>
          <p:cNvSpPr>
            <a:spLocks noGrp="1"/>
          </p:cNvSpPr>
          <p:nvPr>
            <p:ph type="body"/>
          </p:nvPr>
        </p:nvSpPr>
        <p:spPr>
          <a:xfrm>
            <a:off x="502920" y="1368360"/>
            <a:ext cx="4426560" cy="1567440"/>
          </a:xfrm>
          <a:prstGeom prst="rect">
            <a:avLst/>
          </a:prstGeom>
        </p:spPr>
        <p:txBody>
          <a:bodyPr lIns="0" rIns="0" tIns="2304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" name="PlaceHolder 3"/>
          <p:cNvSpPr>
            <a:spLocks noGrp="1"/>
          </p:cNvSpPr>
          <p:nvPr>
            <p:ph type="body"/>
          </p:nvPr>
        </p:nvSpPr>
        <p:spPr>
          <a:xfrm>
            <a:off x="5151240" y="1368360"/>
            <a:ext cx="4426560" cy="3286080"/>
          </a:xfrm>
          <a:prstGeom prst="rect">
            <a:avLst/>
          </a:prstGeom>
        </p:spPr>
        <p:txBody>
          <a:bodyPr lIns="0" rIns="0" tIns="2304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" name="PlaceHolder 4"/>
          <p:cNvSpPr>
            <a:spLocks noGrp="1"/>
          </p:cNvSpPr>
          <p:nvPr>
            <p:ph type="body"/>
          </p:nvPr>
        </p:nvSpPr>
        <p:spPr>
          <a:xfrm>
            <a:off x="502920" y="3085200"/>
            <a:ext cx="4426560" cy="1567440"/>
          </a:xfrm>
          <a:prstGeom prst="rect">
            <a:avLst/>
          </a:prstGeom>
        </p:spPr>
        <p:txBody>
          <a:bodyPr lIns="0" rIns="0" tIns="2304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502920" y="172800"/>
            <a:ext cx="7018200" cy="10206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3600" spc="-1" strike="noStrike">
              <a:solidFill>
                <a:srgbClr val="ffffff"/>
              </a:solidFill>
              <a:latin typeface="Arial"/>
            </a:endParaRPr>
          </a:p>
        </p:txBody>
      </p:sp>
      <p:sp>
        <p:nvSpPr>
          <p:cNvPr id="20" name="PlaceHolder 2"/>
          <p:cNvSpPr>
            <a:spLocks noGrp="1"/>
          </p:cNvSpPr>
          <p:nvPr>
            <p:ph type="body"/>
          </p:nvPr>
        </p:nvSpPr>
        <p:spPr>
          <a:xfrm>
            <a:off x="502920" y="1368360"/>
            <a:ext cx="4426560" cy="3286080"/>
          </a:xfrm>
          <a:prstGeom prst="rect">
            <a:avLst/>
          </a:prstGeom>
        </p:spPr>
        <p:txBody>
          <a:bodyPr lIns="0" rIns="0" tIns="2304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" name="PlaceHolder 3"/>
          <p:cNvSpPr>
            <a:spLocks noGrp="1"/>
          </p:cNvSpPr>
          <p:nvPr>
            <p:ph type="body"/>
          </p:nvPr>
        </p:nvSpPr>
        <p:spPr>
          <a:xfrm>
            <a:off x="5151240" y="1368360"/>
            <a:ext cx="4426560" cy="1567440"/>
          </a:xfrm>
          <a:prstGeom prst="rect">
            <a:avLst/>
          </a:prstGeom>
        </p:spPr>
        <p:txBody>
          <a:bodyPr lIns="0" rIns="0" tIns="2304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2" name="PlaceHolder 4"/>
          <p:cNvSpPr>
            <a:spLocks noGrp="1"/>
          </p:cNvSpPr>
          <p:nvPr>
            <p:ph type="body"/>
          </p:nvPr>
        </p:nvSpPr>
        <p:spPr>
          <a:xfrm>
            <a:off x="5151240" y="3085200"/>
            <a:ext cx="4426560" cy="1567440"/>
          </a:xfrm>
          <a:prstGeom prst="rect">
            <a:avLst/>
          </a:prstGeom>
        </p:spPr>
        <p:txBody>
          <a:bodyPr lIns="0" rIns="0" tIns="2304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502920" y="172800"/>
            <a:ext cx="7018200" cy="10206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3600" spc="-1" strike="noStrike">
              <a:solidFill>
                <a:srgbClr val="ffffff"/>
              </a:solidFill>
              <a:latin typeface="Arial"/>
            </a:endParaRPr>
          </a:p>
        </p:txBody>
      </p:sp>
      <p:sp>
        <p:nvSpPr>
          <p:cNvPr id="24" name="PlaceHolder 2"/>
          <p:cNvSpPr>
            <a:spLocks noGrp="1"/>
          </p:cNvSpPr>
          <p:nvPr>
            <p:ph type="body"/>
          </p:nvPr>
        </p:nvSpPr>
        <p:spPr>
          <a:xfrm>
            <a:off x="502920" y="1368360"/>
            <a:ext cx="4426560" cy="1567440"/>
          </a:xfrm>
          <a:prstGeom prst="rect">
            <a:avLst/>
          </a:prstGeom>
        </p:spPr>
        <p:txBody>
          <a:bodyPr lIns="0" rIns="0" tIns="2304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" name="PlaceHolder 3"/>
          <p:cNvSpPr>
            <a:spLocks noGrp="1"/>
          </p:cNvSpPr>
          <p:nvPr>
            <p:ph type="body"/>
          </p:nvPr>
        </p:nvSpPr>
        <p:spPr>
          <a:xfrm>
            <a:off x="5151240" y="1368360"/>
            <a:ext cx="4426560" cy="1567440"/>
          </a:xfrm>
          <a:prstGeom prst="rect">
            <a:avLst/>
          </a:prstGeom>
        </p:spPr>
        <p:txBody>
          <a:bodyPr lIns="0" rIns="0" tIns="2304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6" name="PlaceHolder 4"/>
          <p:cNvSpPr>
            <a:spLocks noGrp="1"/>
          </p:cNvSpPr>
          <p:nvPr>
            <p:ph type="body"/>
          </p:nvPr>
        </p:nvSpPr>
        <p:spPr>
          <a:xfrm>
            <a:off x="502920" y="3085200"/>
            <a:ext cx="9070920" cy="1567440"/>
          </a:xfrm>
          <a:prstGeom prst="rect">
            <a:avLst/>
          </a:prstGeom>
        </p:spPr>
        <p:txBody>
          <a:bodyPr lIns="0" rIns="0" tIns="2304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png"/><Relationship Id="rId3" Type="http://schemas.openxmlformats.org/officeDocument/2006/relationships/slideLayout" Target="../slideLayouts/slideLayout1.xml"/><Relationship Id="rId4" Type="http://schemas.openxmlformats.org/officeDocument/2006/relationships/slideLayout" Target="../slideLayouts/slideLayout2.xml"/><Relationship Id="rId5" Type="http://schemas.openxmlformats.org/officeDocument/2006/relationships/slideLayout" Target="../slideLayouts/slideLayout3.xml"/><Relationship Id="rId6" Type="http://schemas.openxmlformats.org/officeDocument/2006/relationships/slideLayout" Target="../slideLayouts/slideLayout4.xml"/><Relationship Id="rId7" Type="http://schemas.openxmlformats.org/officeDocument/2006/relationships/slideLayout" Target="../slideLayouts/slideLayout5.xml"/><Relationship Id="rId8" Type="http://schemas.openxmlformats.org/officeDocument/2006/relationships/slideLayout" Target="../slideLayouts/slideLayout6.xml"/><Relationship Id="rId9" Type="http://schemas.openxmlformats.org/officeDocument/2006/relationships/slideLayout" Target="../slideLayouts/slideLayout7.xml"/><Relationship Id="rId10" Type="http://schemas.openxmlformats.org/officeDocument/2006/relationships/slideLayout" Target="../slideLayouts/slideLayout8.xml"/><Relationship Id="rId11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2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0" name="" descr=""/>
          <p:cNvPicPr/>
          <p:nvPr/>
        </p:nvPicPr>
        <p:blipFill>
          <a:blip r:embed="rId2"/>
          <a:stretch/>
        </p:blipFill>
        <p:spPr>
          <a:xfrm>
            <a:off x="-58680" y="81000"/>
            <a:ext cx="7794720" cy="1204920"/>
          </a:xfrm>
          <a:prstGeom prst="rect">
            <a:avLst/>
          </a:prstGeom>
          <a:ln>
            <a:noFill/>
          </a:ln>
        </p:spPr>
      </p:pic>
      <p:sp>
        <p:nvSpPr>
          <p:cNvPr id="1" name="PlaceHolder 1"/>
          <p:cNvSpPr>
            <a:spLocks noGrp="1"/>
          </p:cNvSpPr>
          <p:nvPr>
            <p:ph type="title"/>
          </p:nvPr>
        </p:nvSpPr>
        <p:spPr>
          <a:xfrm>
            <a:off x="502920" y="215640"/>
            <a:ext cx="7018200" cy="9349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r>
              <a:rPr b="0" lang="ru-RU" sz="3600" spc="-1" strike="noStrike">
                <a:solidFill>
                  <a:srgbClr val="ffffff"/>
                </a:solidFill>
                <a:latin typeface="Arial"/>
              </a:rPr>
              <a:t>Для правки текста заглавия щёлкните мышью</a:t>
            </a:r>
            <a:endParaRPr b="0" lang="ru-RU" sz="3600" spc="-1" strike="noStrike">
              <a:solidFill>
                <a:srgbClr val="ffffff"/>
              </a:solidFill>
              <a:latin typeface="Arial"/>
            </a:endParaRPr>
          </a:p>
        </p:txBody>
      </p:sp>
      <p:sp>
        <p:nvSpPr>
          <p:cNvPr id="2" name="PlaceHolder 2"/>
          <p:cNvSpPr>
            <a:spLocks noGrp="1"/>
          </p:cNvSpPr>
          <p:nvPr>
            <p:ph type="body"/>
          </p:nvPr>
        </p:nvSpPr>
        <p:spPr>
          <a:xfrm>
            <a:off x="502920" y="1368360"/>
            <a:ext cx="9070920" cy="3286080"/>
          </a:xfrm>
          <a:prstGeom prst="rect">
            <a:avLst/>
          </a:prstGeom>
        </p:spPr>
        <p:txBody>
          <a:bodyPr lIns="0" rIns="0" tIns="23040" bIns="0">
            <a:normAutofit fontScale="91000"/>
          </a:bodyPr>
          <a:p>
            <a:pPr marL="342720" indent="-342720">
              <a:spcAft>
                <a:spcPts val="1148"/>
              </a:spcAft>
            </a:pPr>
            <a:r>
              <a:rPr b="0" lang="ru-RU" sz="2600" spc="-1" strike="noStrike">
                <a:solidFill>
                  <a:srgbClr val="000000"/>
                </a:solidFill>
                <a:latin typeface="Arial"/>
              </a:rPr>
              <a:t>Для правки структуры щёлкните мышью</a:t>
            </a:r>
            <a:endParaRPr b="0" lang="ru-RU" sz="2600" spc="-1" strike="noStrike">
              <a:solidFill>
                <a:srgbClr val="000000"/>
              </a:solidFill>
              <a:latin typeface="Arial"/>
            </a:endParaRPr>
          </a:p>
          <a:p>
            <a:pPr lvl="1" marL="342720" indent="-342720">
              <a:spcAft>
                <a:spcPts val="1148"/>
              </a:spcAft>
              <a:buClr>
                <a:srgbClr val="000000"/>
              </a:buClr>
              <a:buFont typeface="Times New Roman"/>
              <a:buChar char="–"/>
            </a:pPr>
            <a:r>
              <a:rPr b="0" lang="ru-RU" sz="2600" spc="-1" strike="noStrike">
                <a:solidFill>
                  <a:srgbClr val="000000"/>
                </a:solidFill>
                <a:latin typeface="Arial"/>
              </a:rPr>
              <a:t>Второй уровень структуры</a:t>
            </a:r>
            <a:endParaRPr b="0" lang="ru-RU" sz="2600" spc="-1" strike="noStrike">
              <a:solidFill>
                <a:srgbClr val="000000"/>
              </a:solidFill>
              <a:latin typeface="Arial"/>
            </a:endParaRPr>
          </a:p>
          <a:p>
            <a:pPr lvl="2" marL="342720" indent="-342720">
              <a:spcAft>
                <a:spcPts val="1148"/>
              </a:spcAft>
              <a:buClr>
                <a:srgbClr val="000000"/>
              </a:buClr>
              <a:buFont typeface="Times New Roman"/>
              <a:buChar char="•"/>
            </a:pPr>
            <a:r>
              <a:rPr b="0" lang="ru-RU" sz="2600" spc="-1" strike="noStrike">
                <a:solidFill>
                  <a:srgbClr val="000000"/>
                </a:solidFill>
                <a:latin typeface="Arial"/>
              </a:rPr>
              <a:t>Третий уровень структуры</a:t>
            </a:r>
            <a:endParaRPr b="0" lang="ru-RU" sz="2600" spc="-1" strike="noStrike">
              <a:solidFill>
                <a:srgbClr val="000000"/>
              </a:solidFill>
              <a:latin typeface="Arial"/>
            </a:endParaRPr>
          </a:p>
          <a:p>
            <a:pPr lvl="3" marL="342720" indent="-342720">
              <a:spcAft>
                <a:spcPts val="1148"/>
              </a:spcAft>
              <a:buClr>
                <a:srgbClr val="000000"/>
              </a:buClr>
              <a:buFont typeface="Times New Roman"/>
              <a:buChar char="–"/>
            </a:pPr>
            <a:r>
              <a:rPr b="0" lang="ru-RU" sz="2600" spc="-1" strike="noStrike">
                <a:solidFill>
                  <a:srgbClr val="000000"/>
                </a:solidFill>
                <a:latin typeface="Arial"/>
              </a:rPr>
              <a:t>Четвёртый уровень структуры</a:t>
            </a:r>
            <a:endParaRPr b="0" lang="ru-RU" sz="2600" spc="-1" strike="noStrike">
              <a:solidFill>
                <a:srgbClr val="000000"/>
              </a:solidFill>
              <a:latin typeface="Arial"/>
            </a:endParaRPr>
          </a:p>
          <a:p>
            <a:pPr lvl="4" marL="342720" indent="-342720">
              <a:spcAft>
                <a:spcPts val="1148"/>
              </a:spcAft>
              <a:buClr>
                <a:srgbClr val="000000"/>
              </a:buClr>
              <a:buFont typeface="Times New Roman"/>
              <a:buChar char="»"/>
            </a:pPr>
            <a:r>
              <a:rPr b="0" lang="ru-RU" sz="2600" spc="-1" strike="noStrike">
                <a:solidFill>
                  <a:srgbClr val="000000"/>
                </a:solidFill>
                <a:latin typeface="Arial"/>
              </a:rPr>
              <a:t>Пятый уровень структуры</a:t>
            </a:r>
            <a:endParaRPr b="0" lang="ru-RU" sz="2600" spc="-1" strike="noStrike">
              <a:solidFill>
                <a:srgbClr val="000000"/>
              </a:solidFill>
              <a:latin typeface="Arial"/>
            </a:endParaRPr>
          </a:p>
          <a:p>
            <a:pPr lvl="5" marL="342720" indent="-342720">
              <a:spcAft>
                <a:spcPts val="1148"/>
              </a:spcAft>
              <a:buClr>
                <a:srgbClr val="000000"/>
              </a:buClr>
              <a:buFont typeface="Times New Roman"/>
              <a:buChar char="»"/>
            </a:pPr>
            <a:r>
              <a:rPr b="0" lang="ru-RU" sz="2600" spc="-1" strike="noStrike">
                <a:solidFill>
                  <a:srgbClr val="000000"/>
                </a:solidFill>
                <a:latin typeface="Arial"/>
              </a:rPr>
              <a:t>Шестой уровень структуры</a:t>
            </a:r>
            <a:endParaRPr b="0" lang="ru-RU" sz="2600" spc="-1" strike="noStrike">
              <a:solidFill>
                <a:srgbClr val="000000"/>
              </a:solidFill>
              <a:latin typeface="Arial"/>
            </a:endParaRPr>
          </a:p>
          <a:p>
            <a:pPr lvl="6" marL="342720" indent="-342720">
              <a:spcAft>
                <a:spcPts val="1148"/>
              </a:spcAft>
              <a:buClr>
                <a:srgbClr val="000000"/>
              </a:buClr>
              <a:buFont typeface="Times New Roman"/>
              <a:buChar char="»"/>
            </a:pPr>
            <a:r>
              <a:rPr b="0" lang="ru-RU" sz="2600" spc="-1" strike="noStrike">
                <a:solidFill>
                  <a:srgbClr val="000000"/>
                </a:solidFill>
                <a:latin typeface="Arial"/>
              </a:rPr>
              <a:t>Седьмой уровень структуры</a:t>
            </a:r>
            <a:endParaRPr b="0" lang="ru-RU" sz="2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PlaceHolder 3"/>
          <p:cNvSpPr>
            <a:spLocks noGrp="1"/>
          </p:cNvSpPr>
          <p:nvPr>
            <p:ph type="dt"/>
          </p:nvPr>
        </p:nvSpPr>
        <p:spPr>
          <a:xfrm>
            <a:off x="502920" y="5164200"/>
            <a:ext cx="2346120" cy="388800"/>
          </a:xfrm>
          <a:prstGeom prst="rect">
            <a:avLst/>
          </a:prstGeom>
        </p:spPr>
        <p:txBody>
          <a:bodyPr lIns="0" rIns="0" tIns="0" bIns="0">
            <a:noAutofit/>
          </a:bodyPr>
          <a:p>
            <a:pPr>
              <a:lnSpc>
                <a:spcPct val="93000"/>
              </a:lnSpc>
            </a:pPr>
            <a:r>
              <a:rPr b="0" lang="ru-RU" sz="1400" spc="-1" strike="noStrike">
                <a:solidFill>
                  <a:srgbClr val="000000"/>
                </a:solidFill>
                <a:latin typeface="Arial"/>
              </a:rPr>
              <a:t>&lt;дата/время&gt;</a:t>
            </a:r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PlaceHolder 4"/>
          <p:cNvSpPr>
            <a:spLocks noGrp="1"/>
          </p:cNvSpPr>
          <p:nvPr>
            <p:ph type="ftr"/>
          </p:nvPr>
        </p:nvSpPr>
        <p:spPr>
          <a:xfrm>
            <a:off x="3446640" y="5164200"/>
            <a:ext cx="3193920" cy="388800"/>
          </a:xfrm>
          <a:prstGeom prst="rect">
            <a:avLst/>
          </a:prstGeom>
        </p:spPr>
        <p:txBody>
          <a:bodyPr lIns="0" rIns="0" tIns="0" bIns="0">
            <a:noAutofit/>
          </a:bodyPr>
          <a:p>
            <a:pPr algn="ctr">
              <a:lnSpc>
                <a:spcPct val="93000"/>
              </a:lnSpc>
            </a:pPr>
            <a:r>
              <a:rPr b="0" lang="ru-RU" sz="1400" spc="-1" strike="noStrike">
                <a:solidFill>
                  <a:srgbClr val="000000"/>
                </a:solidFill>
                <a:latin typeface="Arial"/>
              </a:rPr>
              <a:t>&lt;нижний колонтитул&gt;</a:t>
            </a:r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PlaceHolder 5"/>
          <p:cNvSpPr>
            <a:spLocks noGrp="1"/>
          </p:cNvSpPr>
          <p:nvPr>
            <p:ph type="sldNum"/>
          </p:nvPr>
        </p:nvSpPr>
        <p:spPr>
          <a:xfrm>
            <a:off x="7226280" y="5164200"/>
            <a:ext cx="2346480" cy="388800"/>
          </a:xfrm>
          <a:prstGeom prst="rect">
            <a:avLst/>
          </a:prstGeom>
        </p:spPr>
        <p:txBody>
          <a:bodyPr lIns="0" rIns="0" tIns="0" bIns="0">
            <a:noAutofit/>
          </a:bodyPr>
          <a:p>
            <a:pPr algn="r">
              <a:lnSpc>
                <a:spcPct val="93000"/>
              </a:lnSpc>
            </a:pPr>
            <a:fld id="{659FDF71-9897-4A3A-A7BD-36F6D5C576EA}" type="slidenum">
              <a:rPr b="0" lang="ru-RU" sz="1400" spc="-1" strike="noStrike">
                <a:solidFill>
                  <a:srgbClr val="000000"/>
                </a:solidFill>
                <a:latin typeface="Arial"/>
              </a:rPr>
              <a:t>&lt;номер&gt;</a:t>
            </a:fld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0" r:id="rId14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2.png"/><Relationship Id="rId2" Type="http://schemas.openxmlformats.org/officeDocument/2006/relationships/slideLayout" Target="../slideLayouts/slideLayout2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image" Target="../media/image3.png"/><Relationship Id="rId2" Type="http://schemas.openxmlformats.org/officeDocument/2006/relationships/slideLayout" Target="../slideLayouts/slideLayout3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image" Target="../media/image4.png"/><Relationship Id="rId2" Type="http://schemas.openxmlformats.org/officeDocument/2006/relationships/slideLayout" Target="../slideLayouts/slideLayout3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image" Target="../media/image5.png"/><Relationship Id="rId2" Type="http://schemas.openxmlformats.org/officeDocument/2006/relationships/slideLayout" Target="../slideLayouts/slideLayout3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image" Target="../media/image6.png"/><Relationship Id="rId2" Type="http://schemas.openxmlformats.org/officeDocument/2006/relationships/slideLayout" Target="../slideLayouts/slideLayout3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image" Target="../media/image7.png"/><Relationship Id="rId2" Type="http://schemas.openxmlformats.org/officeDocument/2006/relationships/slideLayout" Target="../slideLayouts/slideLayout3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image" Target="../media/image8.png"/><Relationship Id="rId2" Type="http://schemas.openxmlformats.org/officeDocument/2006/relationships/slideLayout" Target="../slideLayouts/slideLayout3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image" Target="../media/image9.png"/><Relationship Id="rId2" Type="http://schemas.openxmlformats.org/officeDocument/2006/relationships/slideLayout" Target="../slideLayouts/slideLayout3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" descr=""/>
          <p:cNvPicPr/>
          <p:nvPr/>
        </p:nvPicPr>
        <p:blipFill>
          <a:blip r:embed="rId1"/>
          <a:stretch/>
        </p:blipFill>
        <p:spPr>
          <a:xfrm>
            <a:off x="2654280" y="888840"/>
            <a:ext cx="5913360" cy="4834080"/>
          </a:xfrm>
          <a:prstGeom prst="rect">
            <a:avLst/>
          </a:prstGeom>
          <a:ln>
            <a:noFill/>
          </a:ln>
        </p:spPr>
      </p:pic>
    </p:spTree>
  </p:cSld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" descr=""/>
          <p:cNvPicPr/>
          <p:nvPr/>
        </p:nvPicPr>
        <p:blipFill>
          <a:blip r:embed="rId1"/>
          <a:stretch/>
        </p:blipFill>
        <p:spPr>
          <a:xfrm>
            <a:off x="1728720" y="936720"/>
            <a:ext cx="7932960" cy="4680000"/>
          </a:xfrm>
          <a:prstGeom prst="rect">
            <a:avLst/>
          </a:prstGeom>
          <a:ln>
            <a:noFill/>
          </a:ln>
        </p:spPr>
      </p:pic>
    </p:spTree>
  </p:cSld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TextShape 1"/>
          <p:cNvSpPr txBox="1"/>
          <p:nvPr/>
        </p:nvSpPr>
        <p:spPr>
          <a:xfrm>
            <a:off x="503280" y="117000"/>
            <a:ext cx="7020000" cy="1133640"/>
          </a:xfrm>
          <a:prstGeom prst="rect">
            <a:avLst/>
          </a:prstGeom>
          <a:noFill/>
          <a:ln>
            <a:noFill/>
          </a:ln>
        </p:spPr>
        <p:txBody>
          <a:bodyPr lIns="0" rIns="0" tIns="17640" bIns="0" anchor="ctr">
            <a:noAutofit/>
          </a:bodyPr>
          <a:p>
            <a:pPr>
              <a:lnSpc>
                <a:spcPct val="93000"/>
              </a:lnSpc>
            </a:pPr>
            <a:r>
              <a:rPr b="0" lang="ru-RU" sz="2000" spc="-1" strike="noStrike">
                <a:solidFill>
                  <a:srgbClr val="ffffff"/>
                </a:solidFill>
                <a:latin typeface="Arial"/>
              </a:rPr>
              <a:t>Теорема1. Косинус разности двух углов равен сумме произведения косинуса первого угла на косинус второго угла и произведения синуса первого угла на синус второго угла.</a:t>
            </a:r>
            <a:endParaRPr b="0" lang="ru-RU" sz="2000" spc="-1" strike="noStrike">
              <a:solidFill>
                <a:srgbClr val="ffffff"/>
              </a:solidFill>
              <a:latin typeface="Arial"/>
            </a:endParaRPr>
          </a:p>
        </p:txBody>
      </p:sp>
      <p:pic>
        <p:nvPicPr>
          <p:cNvPr id="45" name="" descr=""/>
          <p:cNvPicPr/>
          <p:nvPr/>
        </p:nvPicPr>
        <p:blipFill>
          <a:blip r:embed="rId1"/>
          <a:stretch/>
        </p:blipFill>
        <p:spPr>
          <a:xfrm>
            <a:off x="254160" y="1440000"/>
            <a:ext cx="9681840" cy="3655800"/>
          </a:xfrm>
          <a:prstGeom prst="rect">
            <a:avLst/>
          </a:prstGeom>
          <a:ln>
            <a:noFill/>
          </a:ln>
        </p:spPr>
      </p:pic>
    </p:spTree>
  </p:cSld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TextShape 1"/>
          <p:cNvSpPr txBox="1"/>
          <p:nvPr/>
        </p:nvSpPr>
        <p:spPr>
          <a:xfrm>
            <a:off x="503280" y="117000"/>
            <a:ext cx="7020000" cy="1133640"/>
          </a:xfrm>
          <a:prstGeom prst="rect">
            <a:avLst/>
          </a:prstGeom>
          <a:noFill/>
          <a:ln>
            <a:noFill/>
          </a:ln>
        </p:spPr>
        <p:txBody>
          <a:bodyPr lIns="0" rIns="0" tIns="17640" bIns="0" anchor="ctr">
            <a:noAutofit/>
          </a:bodyPr>
          <a:p>
            <a:pPr>
              <a:lnSpc>
                <a:spcPct val="93000"/>
              </a:lnSpc>
            </a:pPr>
            <a:r>
              <a:rPr b="0" lang="ru-RU" sz="2000" spc="-1" strike="noStrike">
                <a:solidFill>
                  <a:srgbClr val="ffffff"/>
                </a:solidFill>
                <a:latin typeface="Arial"/>
              </a:rPr>
              <a:t>Теорема1. Косинус разности двух углов равен сумме произведения косинуса первого угла на косинус второго угла и произведения синуса первого угла на синус второго угла.</a:t>
            </a:r>
            <a:endParaRPr b="0" lang="ru-RU" sz="2000" spc="-1" strike="noStrike">
              <a:solidFill>
                <a:srgbClr val="ffffff"/>
              </a:solidFill>
              <a:latin typeface="Arial"/>
            </a:endParaRPr>
          </a:p>
        </p:txBody>
      </p:sp>
      <p:pic>
        <p:nvPicPr>
          <p:cNvPr id="47" name="" descr=""/>
          <p:cNvPicPr/>
          <p:nvPr/>
        </p:nvPicPr>
        <p:blipFill>
          <a:blip r:embed="rId1"/>
          <a:stretch/>
        </p:blipFill>
        <p:spPr>
          <a:xfrm>
            <a:off x="95400" y="1441440"/>
            <a:ext cx="9767880" cy="3382920"/>
          </a:xfrm>
          <a:prstGeom prst="rect">
            <a:avLst/>
          </a:prstGeom>
          <a:ln>
            <a:noFill/>
          </a:ln>
        </p:spPr>
      </p:pic>
    </p:spTree>
  </p:cSld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" descr=""/>
          <p:cNvPicPr/>
          <p:nvPr/>
        </p:nvPicPr>
        <p:blipFill>
          <a:blip r:embed="rId1"/>
          <a:stretch/>
        </p:blipFill>
        <p:spPr>
          <a:xfrm>
            <a:off x="1433520" y="1368360"/>
            <a:ext cx="8529480" cy="3888000"/>
          </a:xfrm>
          <a:prstGeom prst="rect">
            <a:avLst/>
          </a:prstGeom>
          <a:ln>
            <a:noFill/>
          </a:ln>
        </p:spPr>
      </p:pic>
    </p:spTree>
  </p:cSld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extShape 1"/>
          <p:cNvSpPr txBox="1"/>
          <p:nvPr/>
        </p:nvSpPr>
        <p:spPr>
          <a:xfrm>
            <a:off x="503280" y="215640"/>
            <a:ext cx="7020000" cy="936360"/>
          </a:xfrm>
          <a:prstGeom prst="rect">
            <a:avLst/>
          </a:prstGeom>
          <a:noFill/>
          <a:ln>
            <a:noFill/>
          </a:ln>
        </p:spPr>
        <p:txBody>
          <a:bodyPr lIns="0" rIns="0" tIns="32040" bIns="0" anchor="ctr">
            <a:noAutofit/>
          </a:bodyPr>
          <a:p>
            <a:pPr>
              <a:lnSpc>
                <a:spcPct val="93000"/>
              </a:lnSpc>
            </a:pPr>
            <a:r>
              <a:rPr b="0" lang="ru-RU" sz="3600" spc="-1" strike="noStrike">
                <a:solidFill>
                  <a:srgbClr val="ffffff"/>
                </a:solidFill>
                <a:latin typeface="Arial"/>
              </a:rPr>
              <a:t>Упражнения</a:t>
            </a:r>
            <a:endParaRPr b="0" lang="ru-RU" sz="3600" spc="-1" strike="noStrike">
              <a:solidFill>
                <a:srgbClr val="ffffff"/>
              </a:solidFill>
              <a:latin typeface="Arial"/>
            </a:endParaRPr>
          </a:p>
        </p:txBody>
      </p:sp>
      <p:pic>
        <p:nvPicPr>
          <p:cNvPr id="50" name="" descr=""/>
          <p:cNvPicPr/>
          <p:nvPr/>
        </p:nvPicPr>
        <p:blipFill>
          <a:blip r:embed="rId1"/>
          <a:stretch/>
        </p:blipFill>
        <p:spPr>
          <a:xfrm>
            <a:off x="1800360" y="1368360"/>
            <a:ext cx="7353000" cy="4140360"/>
          </a:xfrm>
          <a:prstGeom prst="rect">
            <a:avLst/>
          </a:prstGeom>
          <a:ln>
            <a:noFill/>
          </a:ln>
        </p:spPr>
      </p:pic>
    </p:spTree>
  </p:cSld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TextShape 1"/>
          <p:cNvSpPr txBox="1"/>
          <p:nvPr/>
        </p:nvSpPr>
        <p:spPr>
          <a:xfrm>
            <a:off x="503280" y="215640"/>
            <a:ext cx="7020000" cy="936360"/>
          </a:xfrm>
          <a:prstGeom prst="rect">
            <a:avLst/>
          </a:prstGeom>
          <a:noFill/>
          <a:ln>
            <a:noFill/>
          </a:ln>
        </p:spPr>
        <p:txBody>
          <a:bodyPr lIns="0" rIns="0" tIns="32040" bIns="0" anchor="ctr">
            <a:noAutofit/>
          </a:bodyPr>
          <a:p>
            <a:pPr>
              <a:lnSpc>
                <a:spcPct val="93000"/>
              </a:lnSpc>
            </a:pPr>
            <a:r>
              <a:rPr b="0" lang="ru-RU" sz="3600" spc="-1" strike="noStrike">
                <a:solidFill>
                  <a:srgbClr val="ffffff"/>
                </a:solidFill>
                <a:latin typeface="Arial"/>
              </a:rPr>
              <a:t>Решения</a:t>
            </a:r>
            <a:endParaRPr b="0" lang="ru-RU" sz="3600" spc="-1" strike="noStrike">
              <a:solidFill>
                <a:srgbClr val="ffffff"/>
              </a:solidFill>
              <a:latin typeface="Arial"/>
            </a:endParaRPr>
          </a:p>
        </p:txBody>
      </p:sp>
      <p:pic>
        <p:nvPicPr>
          <p:cNvPr id="52" name="" descr=""/>
          <p:cNvPicPr/>
          <p:nvPr/>
        </p:nvPicPr>
        <p:blipFill>
          <a:blip r:embed="rId1"/>
          <a:stretch/>
        </p:blipFill>
        <p:spPr>
          <a:xfrm>
            <a:off x="3251160" y="1816200"/>
            <a:ext cx="3729240" cy="2220840"/>
          </a:xfrm>
          <a:prstGeom prst="rect">
            <a:avLst/>
          </a:prstGeom>
          <a:ln>
            <a:noFill/>
          </a:ln>
        </p:spPr>
      </p:pic>
    </p:spTree>
  </p:cSld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TextShape 1"/>
          <p:cNvSpPr txBox="1"/>
          <p:nvPr/>
        </p:nvSpPr>
        <p:spPr>
          <a:xfrm>
            <a:off x="503280" y="215640"/>
            <a:ext cx="7020000" cy="936360"/>
          </a:xfrm>
          <a:prstGeom prst="rect">
            <a:avLst/>
          </a:prstGeom>
          <a:noFill/>
          <a:ln>
            <a:noFill/>
          </a:ln>
        </p:spPr>
        <p:txBody>
          <a:bodyPr lIns="0" rIns="0" tIns="32040" bIns="0" anchor="ctr">
            <a:noAutofit/>
          </a:bodyPr>
          <a:p>
            <a:pPr>
              <a:lnSpc>
                <a:spcPct val="93000"/>
              </a:lnSpc>
            </a:pPr>
            <a:r>
              <a:rPr b="0" lang="ru-RU" sz="3600" spc="-1" strike="noStrike">
                <a:solidFill>
                  <a:srgbClr val="ffffff"/>
                </a:solidFill>
                <a:latin typeface="Arial"/>
              </a:rPr>
              <a:t>Решения</a:t>
            </a:r>
            <a:endParaRPr b="0" lang="ru-RU" sz="3600" spc="-1" strike="noStrike">
              <a:solidFill>
                <a:srgbClr val="ffffff"/>
              </a:solidFill>
              <a:latin typeface="Arial"/>
            </a:endParaRPr>
          </a:p>
        </p:txBody>
      </p:sp>
      <p:pic>
        <p:nvPicPr>
          <p:cNvPr id="54" name="" descr=""/>
          <p:cNvPicPr/>
          <p:nvPr/>
        </p:nvPicPr>
        <p:blipFill>
          <a:blip r:embed="rId1"/>
          <a:stretch/>
        </p:blipFill>
        <p:spPr>
          <a:xfrm>
            <a:off x="3448080" y="1368360"/>
            <a:ext cx="4040280" cy="4172040"/>
          </a:xfrm>
          <a:prstGeom prst="rect">
            <a:avLst/>
          </a:prstGeom>
          <a:ln>
            <a:noFill/>
          </a:ln>
        </p:spPr>
      </p:pic>
    </p:spTree>
  </p:cSld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</TotalTime>
  <Application>LibreOffice/6.3.3.2$MacOSX_X86_64 LibreOffice_project/a64200df03143b798afd1ec74a12ab50359878ed</Applicat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2024-06-02T20:49:14Z</dcterms:created>
  <dc:creator/>
  <dc:description/>
  <dc:language>ru-RU</dc:language>
  <cp:lastModifiedBy/>
  <dcterms:modified xsi:type="dcterms:W3CDTF">2024-06-02T21:09:33Z</dcterms:modified>
  <cp:revision>2</cp:revision>
  <dc:subject/>
  <dc:title>Bright Blue</dc:title>
</cp:coreProperties>
</file>