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РИСУНОК ПАЛЬМЫ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 первом этапе : отступаем расстояние снизу и по бокам, проводим слегка закругленную линию снизу листка, на середине этой линии обозначаем первую пальму, стараемся выполнить так как на рисунке</a:t>
            </a:r>
            <a:endParaRPr lang="ru-RU" dirty="0"/>
          </a:p>
        </p:txBody>
      </p:sp>
      <p:pic>
        <p:nvPicPr>
          <p:cNvPr id="5" name="Рисунок 4" descr="photo_2024-05-30_09-24-12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2514" b="12514"/>
          <a:stretch>
            <a:fillRect/>
          </a:stretch>
        </p:blipFill>
        <p:spPr/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РИСУНОК ПАЛЬМЫ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Дальше проводим линию горизонта на всю длину листа, затем на стволе пальмы в верхней части от центра проводим линии разного размера и наклона</a:t>
            </a:r>
            <a:endParaRPr lang="ru-RU" dirty="0"/>
          </a:p>
        </p:txBody>
      </p:sp>
      <p:pic>
        <p:nvPicPr>
          <p:cNvPr id="5" name="Рисунок 4" descr="photo_2024-05-30_09-24-12 (2)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2514" b="12514"/>
          <a:stretch>
            <a:fillRect/>
          </a:stretch>
        </p:blipFill>
        <p:spPr/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РИСУНОК ПАЛЬМЫ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После разметки где будут находится листья пальмы мы начинаем прорисовывать более подробно их.</a:t>
            </a:r>
          </a:p>
          <a:p>
            <a:r>
              <a:rPr lang="ru-RU" dirty="0" smtClean="0"/>
              <a:t>На данном рисунке видно что листья по краям имеют заостренную форму, стараемся выполнить так как показано на рисунке.</a:t>
            </a:r>
            <a:endParaRPr lang="ru-RU" dirty="0"/>
          </a:p>
        </p:txBody>
      </p:sp>
      <p:pic>
        <p:nvPicPr>
          <p:cNvPr id="7" name="Рисунок 6" descr="photo_2024-05-30_09-24-13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2514" b="12514"/>
          <a:stretch>
            <a:fillRect/>
          </a:stretch>
        </p:blipFill>
        <p:spPr/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РИСУНОК ПАЛЬМЫ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Выполняем тоже самое и со второй пальмой .</a:t>
            </a:r>
          </a:p>
          <a:p>
            <a:r>
              <a:rPr lang="ru-RU" dirty="0" smtClean="0"/>
              <a:t>Далее прорисовываем волнистые линии под горизонтальной линией обозначающей море</a:t>
            </a:r>
            <a:endParaRPr lang="ru-RU" dirty="0"/>
          </a:p>
        </p:txBody>
      </p:sp>
      <p:pic>
        <p:nvPicPr>
          <p:cNvPr id="5" name="Рисунок 4" descr="photo_2024-05-30_09-24-14 (2)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2514" b="12514"/>
          <a:stretch>
            <a:fillRect/>
          </a:stretch>
        </p:blipFill>
        <p:spPr/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Рисунок пальмы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На следующем этапе в рисунке можно добавить солнце, а так же нарисовать облака</a:t>
            </a:r>
            <a:endParaRPr lang="ru-RU" dirty="0"/>
          </a:p>
        </p:txBody>
      </p:sp>
      <p:pic>
        <p:nvPicPr>
          <p:cNvPr id="12" name="Рисунок 11" descr="222222222222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3541" b="3541"/>
          <a:stretch>
            <a:fillRect/>
          </a:stretch>
        </p:blipFill>
        <p:spPr>
          <a:xfrm>
            <a:off x="250825" y="260350"/>
            <a:ext cx="4897438" cy="5545138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Рисунок пальмы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На завершающем этапе приступаем к разукрашиванию рисунка </a:t>
            </a:r>
            <a:endParaRPr lang="ru-RU" dirty="0"/>
          </a:p>
        </p:txBody>
      </p:sp>
      <p:pic>
        <p:nvPicPr>
          <p:cNvPr id="6" name="Рисунок 5" descr="photo_2024-05-30_09-24-15.jpg1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4692" b="4692"/>
          <a:stretch>
            <a:fillRect/>
          </a:stretch>
        </p:blipFill>
        <p:spPr>
          <a:xfrm>
            <a:off x="107950" y="188913"/>
            <a:ext cx="5184775" cy="6264275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32</TotalTime>
  <Words>140</Words>
  <Application>Microsoft Office PowerPoint</Application>
  <PresentationFormat>Экран (4:3)</PresentationFormat>
  <Paragraphs>14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Изящная</vt:lpstr>
      <vt:lpstr>РИСУНОК ПАЛЬМЫ</vt:lpstr>
      <vt:lpstr>РИСУНОК ПАЛЬМЫ</vt:lpstr>
      <vt:lpstr>РИСУНОК ПАЛЬМЫ</vt:lpstr>
      <vt:lpstr>РИСУНОК ПАЛЬМЫ</vt:lpstr>
      <vt:lpstr>Рисунок пальмы</vt:lpstr>
      <vt:lpstr>Рисунок пальмы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Рисунок пальмы</dc:title>
  <dc:creator>Comp4</dc:creator>
  <cp:lastModifiedBy>Comp4</cp:lastModifiedBy>
  <cp:revision>6</cp:revision>
  <dcterms:created xsi:type="dcterms:W3CDTF">2024-05-30T08:38:52Z</dcterms:created>
  <dcterms:modified xsi:type="dcterms:W3CDTF">2024-05-30T09:21:36Z</dcterms:modified>
</cp:coreProperties>
</file>