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321183"/>
          </a:xfrm>
        </p:spPr>
        <p:txBody>
          <a:bodyPr/>
          <a:lstStyle/>
          <a:p>
            <a:r>
              <a:rPr lang="ru-RU" dirty="0"/>
              <a:t>Наш земляк-герой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767862"/>
            <a:ext cx="7016824" cy="1752600"/>
          </a:xfrm>
        </p:spPr>
        <p:txBody>
          <a:bodyPr/>
          <a:lstStyle/>
          <a:p>
            <a:r>
              <a:rPr lang="ru-RU" dirty="0"/>
              <a:t>Работа ученицы 2 класса МБОУ НОШ д.  Ивановка</a:t>
            </a:r>
          </a:p>
          <a:p>
            <a:r>
              <a:rPr lang="ru-RU" dirty="0"/>
              <a:t>Фоминой Дианы</a:t>
            </a:r>
          </a:p>
          <a:p>
            <a:r>
              <a:rPr lang="ru-RU" dirty="0"/>
              <a:t>Руководитель: Фомина С.В.</a:t>
            </a:r>
          </a:p>
        </p:txBody>
      </p:sp>
    </p:spTree>
    <p:extLst>
      <p:ext uri="{BB962C8B-B14F-4D97-AF65-F5344CB8AC3E}">
        <p14:creationId xmlns:p14="http://schemas.microsoft.com/office/powerpoint/2010/main" val="1161668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Никто не забыт – ничто не забыто.</a:t>
            </a:r>
            <a:br>
              <a:rPr lang="ru-RU" sz="3200" dirty="0"/>
            </a:br>
            <a:r>
              <a:rPr lang="ru-RU" sz="3200" dirty="0"/>
              <a:t>Но чтобы не забыть – надо помнить.</a:t>
            </a:r>
            <a:br>
              <a:rPr lang="ru-RU" sz="3200" dirty="0"/>
            </a:br>
            <a:r>
              <a:rPr lang="ru-RU" sz="3200" dirty="0"/>
              <a:t>А чтобы помнить – надо знать.</a:t>
            </a:r>
          </a:p>
        </p:txBody>
      </p:sp>
      <p:pic>
        <p:nvPicPr>
          <p:cNvPr id="1026" name="Picture 2" descr="E:\466760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47900"/>
            <a:ext cx="5760640" cy="398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33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2248347"/>
            <a:ext cx="8444752" cy="3877815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Прошло много лет с того момента,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 как закончилась война в Афганистане.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 Наше поколение мало знает о событиях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афганской войны. Меня заинтересовало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это, и я решила написать о своем земляке -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участнике боевых действий в Афганистане,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узнать как сегодня он живет. Весь материал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мне предоставил сам Николай Николаевич.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986636"/>
          </a:xfrm>
        </p:spPr>
        <p:txBody>
          <a:bodyPr/>
          <a:lstStyle/>
          <a:p>
            <a:r>
              <a:rPr lang="ru-RU" dirty="0"/>
              <a:t>Предыстория</a:t>
            </a:r>
          </a:p>
        </p:txBody>
      </p:sp>
      <p:pic>
        <p:nvPicPr>
          <p:cNvPr id="2050" name="Picture 2" descr="E:\Фото для презентации\IMG_20190120_1753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431" y="1988840"/>
            <a:ext cx="397806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59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988840"/>
            <a:ext cx="8249561" cy="4137322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Александров Николай Николаевич. Родился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1 августа 1965 г. в д. Ивановка. Родители были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 рабочими местного колхоза. Был старшим из 5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детей. Рос обычным мальчишкой, любил поиграть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в мяч во дворе и помогал родителям по хозяйству.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После окончания школы в 1982 г. поступил в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политехнический техникум г. Задонска. После двух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лет обучения призвался в армию. С 1983г. по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 1985г. проходил воинскую службу в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Афганистане. Служил в специальной группе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части 20/40 на юге Афганистана.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/>
              <a:t>Из рассказа Николая Николаевича</a:t>
            </a:r>
          </a:p>
        </p:txBody>
      </p:sp>
      <p:pic>
        <p:nvPicPr>
          <p:cNvPr id="3074" name="Picture 2" descr="E:\Фото для презентации\IMG_20190120_1831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045467"/>
            <a:ext cx="3221415" cy="428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581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3" y="1988840"/>
            <a:ext cx="5256585" cy="4536504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700" dirty="0">
                <a:solidFill>
                  <a:schemeClr val="accent2">
                    <a:lumMod val="50000"/>
                  </a:schemeClr>
                </a:solidFill>
              </a:rPr>
              <a:t>Из воспоминаний  Николая Николаевича о службе:</a:t>
            </a:r>
          </a:p>
          <a:p>
            <a:pPr marL="0" indent="0">
              <a:buNone/>
            </a:pPr>
            <a:r>
              <a:rPr lang="ru-RU" sz="2700" dirty="0">
                <a:solidFill>
                  <a:schemeClr val="accent2">
                    <a:lumMod val="50000"/>
                  </a:schemeClr>
                </a:solidFill>
              </a:rPr>
              <a:t>« Сразу после </a:t>
            </a:r>
            <a:r>
              <a:rPr lang="ru-RU" sz="2700" dirty="0" err="1">
                <a:solidFill>
                  <a:schemeClr val="accent2">
                    <a:lumMod val="50000"/>
                  </a:schemeClr>
                </a:solidFill>
              </a:rPr>
              <a:t>учебки</a:t>
            </a:r>
            <a:r>
              <a:rPr lang="ru-RU" sz="2700" dirty="0">
                <a:solidFill>
                  <a:schemeClr val="accent2">
                    <a:lumMod val="50000"/>
                  </a:schemeClr>
                </a:solidFill>
              </a:rPr>
              <a:t> отправили на поле боя. Жили в землянках, свет подавали из дизеля всего на пару часов. Людей не хватало, боеприпасы поставляли на вертолетах на стыке 3 границ. Время было не из легких. Иногда удавалось поиграть на гитаре, попеть песни, чтобы немного отвлечься. Во время службы проявил храбрость, мужество и отвагу в бою, за что был награжден отпуском  на месяц. Возвращаться назад было тяжело, ведь война шла в полном разгаре. В общей сложности  в Афганистане пробыл 22 месяца и 18 дней. Перевели в Ташкент,  потом в Туркмению.  К концу службы отправили  на границу Украины, где помогал саперам. Получил небольшую </a:t>
            </a:r>
            <a:r>
              <a:rPr lang="ru-RU" sz="2700" dirty="0" err="1">
                <a:solidFill>
                  <a:schemeClr val="accent2">
                    <a:lumMod val="50000"/>
                  </a:schemeClr>
                </a:solidFill>
              </a:rPr>
              <a:t>кантузию</a:t>
            </a:r>
            <a:r>
              <a:rPr lang="ru-RU" sz="2700" dirty="0">
                <a:solidFill>
                  <a:schemeClr val="accent2">
                    <a:lumMod val="50000"/>
                  </a:schemeClr>
                </a:solidFill>
              </a:rPr>
              <a:t>».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56263" cy="1224136"/>
          </a:xfrm>
        </p:spPr>
        <p:txBody>
          <a:bodyPr/>
          <a:lstStyle/>
          <a:p>
            <a:r>
              <a:rPr lang="ru-RU" sz="4800" dirty="0"/>
              <a:t>Из рассказа Николая Николаевича</a:t>
            </a:r>
          </a:p>
        </p:txBody>
      </p:sp>
      <p:pic>
        <p:nvPicPr>
          <p:cNvPr id="5122" name="Picture 2" descr="C:\Users\User\Pictures\496868-661db06f5eab852927d9177efe5b50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2132856"/>
            <a:ext cx="360040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836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16832"/>
            <a:ext cx="7745505" cy="42093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После службы  Николай Николаевич вернулся домой,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восстановился в техникуме, женился.  У него двое сыновей и подрастает внучка. Сейчас работает охранником на местной ферме.</a:t>
            </a:r>
          </a:p>
          <a:p>
            <a:pPr marL="0" indent="0">
              <a:buNone/>
            </a:pP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/>
              <a:t>Из рассказа Николая Николаевича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12976"/>
            <a:ext cx="5292080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2157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060849"/>
            <a:ext cx="7745505" cy="4065314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За доблесть, отвагу , мужество и  боевые заслуги  перед Отечеством был удостоен 8-ми наград СССР.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/>
              <a:t>Из рассказа Николая Николаевича</a:t>
            </a:r>
          </a:p>
        </p:txBody>
      </p:sp>
      <p:pic>
        <p:nvPicPr>
          <p:cNvPr id="6146" name="Picture 2" descr="E:\Фото для презентации\IMG_20190120_1822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657" y="3140968"/>
            <a:ext cx="6768752" cy="351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39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332656"/>
            <a:ext cx="7745505" cy="58655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sz="2000" dirty="0">
                <a:solidFill>
                  <a:srgbClr val="895D1D"/>
                </a:solidFill>
                <a:ea typeface="+mj-ea"/>
                <a:cs typeface="+mj-cs"/>
              </a:rPr>
              <a:t>Нет — войнам, боли и страданьям, 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895D1D"/>
                </a:solidFill>
                <a:ea typeface="+mj-ea"/>
                <a:cs typeface="+mj-cs"/>
              </a:rPr>
              <a:t>Спасибо тем, кто защищал, 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895D1D"/>
                </a:solidFill>
                <a:ea typeface="+mj-ea"/>
                <a:cs typeface="+mj-cs"/>
              </a:rPr>
              <a:t>День вывода войск из Афганистана,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895D1D"/>
                </a:solidFill>
                <a:ea typeface="+mj-ea"/>
                <a:cs typeface="+mj-cs"/>
              </a:rPr>
              <a:t>Сегодня праздником нам стал. 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895D1D"/>
                </a:solidFill>
                <a:ea typeface="+mj-ea"/>
                <a:cs typeface="+mj-cs"/>
              </a:rPr>
              <a:t>Гордимся теми, кто вернулся, 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895D1D"/>
                </a:solidFill>
                <a:ea typeface="+mj-ea"/>
                <a:cs typeface="+mj-cs"/>
              </a:rPr>
              <a:t>На чьих глазах мелькали драмы, 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895D1D"/>
                </a:solidFill>
                <a:ea typeface="+mj-ea"/>
                <a:cs typeface="+mj-cs"/>
              </a:rPr>
              <a:t>И теми, кто на век, остался. 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895D1D"/>
                </a:solidFill>
                <a:ea typeface="+mj-ea"/>
                <a:cs typeface="+mj-cs"/>
              </a:rPr>
              <a:t>Скорбят их жёны, дети, мамы.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895D1D"/>
                </a:solidFill>
                <a:ea typeface="+mj-ea"/>
                <a:cs typeface="+mj-cs"/>
              </a:rPr>
              <a:t> Над нами небо голубое, 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895D1D"/>
                </a:solidFill>
                <a:ea typeface="+mj-ea"/>
                <a:cs typeface="+mj-cs"/>
              </a:rPr>
              <a:t>От радости слёзы на глазах, 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895D1D"/>
                </a:solidFill>
                <a:ea typeface="+mj-ea"/>
                <a:cs typeface="+mj-cs"/>
              </a:rPr>
              <a:t>Вы с нами вечно, вы в сердцах</a:t>
            </a:r>
            <a:r>
              <a:rPr lang="ru-RU" sz="2800" dirty="0">
                <a:solidFill>
                  <a:srgbClr val="895D1D"/>
                </a:solidFill>
                <a:ea typeface="+mj-ea"/>
                <a:cs typeface="+mj-cs"/>
              </a:rPr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404664"/>
            <a:ext cx="7756263" cy="45719"/>
          </a:xfrm>
        </p:spPr>
        <p:txBody>
          <a:bodyPr/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sz="2800" dirty="0"/>
          </a:p>
        </p:txBody>
      </p:sp>
      <p:pic>
        <p:nvPicPr>
          <p:cNvPr id="7170" name="Picture 2" descr="C:\Users\User\Pictures\0_13bd06_11fc4529_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8839">
            <a:off x="204059" y="256077"/>
            <a:ext cx="2180824" cy="183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Pictures\0_159851_5a78fbb1_orig-1024x6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3436">
            <a:off x="6598894" y="388109"/>
            <a:ext cx="2334172" cy="194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Pictures\image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948" y="4544356"/>
            <a:ext cx="2867621" cy="220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User\Pictures\afgan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44357"/>
            <a:ext cx="3121025" cy="208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66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32856"/>
            <a:ext cx="6336704" cy="433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84580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183</TotalTime>
  <Words>473</Words>
  <Application>Microsoft Office PowerPoint</Application>
  <PresentationFormat>Экран (4:3)</PresentationFormat>
  <Paragraphs>50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Book Antiqua</vt:lpstr>
      <vt:lpstr>Times New Roman</vt:lpstr>
      <vt:lpstr>Wingdings</vt:lpstr>
      <vt:lpstr>Твердый переплет</vt:lpstr>
      <vt:lpstr>Наш земляк-герой</vt:lpstr>
      <vt:lpstr>Никто не забыт – ничто не забыто. Но чтобы не забыть – надо помнить. А чтобы помнить – надо знать.</vt:lpstr>
      <vt:lpstr>Предыстория</vt:lpstr>
      <vt:lpstr>Из рассказа Николая Николаевича</vt:lpstr>
      <vt:lpstr>Из рассказа Николая Николаевича</vt:lpstr>
      <vt:lpstr>Из рассказа Николая Николаевича</vt:lpstr>
      <vt:lpstr>Из рассказа Николая Николаевича</vt:lpstr>
      <vt:lpstr>      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школа</cp:lastModifiedBy>
  <cp:revision>27</cp:revision>
  <dcterms:created xsi:type="dcterms:W3CDTF">2019-02-07T08:25:48Z</dcterms:created>
  <dcterms:modified xsi:type="dcterms:W3CDTF">2024-06-02T19:47:32Z</dcterms:modified>
</cp:coreProperties>
</file>