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B53E-EFBE-4108-91F2-A1A4372F6F59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91377-7648-4CDB-AD02-4910450BB9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B53E-EFBE-4108-91F2-A1A4372F6F59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91377-7648-4CDB-AD02-4910450BB9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B53E-EFBE-4108-91F2-A1A4372F6F59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91377-7648-4CDB-AD02-4910450BB9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B53E-EFBE-4108-91F2-A1A4372F6F59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91377-7648-4CDB-AD02-4910450BB9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B53E-EFBE-4108-91F2-A1A4372F6F59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91377-7648-4CDB-AD02-4910450BB9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B53E-EFBE-4108-91F2-A1A4372F6F59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91377-7648-4CDB-AD02-4910450BB9E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B53E-EFBE-4108-91F2-A1A4372F6F59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91377-7648-4CDB-AD02-4910450BB9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B53E-EFBE-4108-91F2-A1A4372F6F59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91377-7648-4CDB-AD02-4910450BB9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B53E-EFBE-4108-91F2-A1A4372F6F59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91377-7648-4CDB-AD02-4910450BB9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B53E-EFBE-4108-91F2-A1A4372F6F59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F91377-7648-4CDB-AD02-4910450BB9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3B53E-EFBE-4108-91F2-A1A4372F6F59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91377-7648-4CDB-AD02-4910450BB9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A83B53E-EFBE-4108-91F2-A1A4372F6F59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5F91377-7648-4CDB-AD02-4910450BB9E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Родительское собрание    в 5а классе </a:t>
            </a:r>
            <a:r>
              <a:rPr lang="ru-RU" dirty="0"/>
              <a:t>школы 19 Итоги учебного года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140000">
            <a:off x="1145428" y="2267098"/>
            <a:ext cx="6511131" cy="50793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2023-2024 учебный год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21270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Вот и стали мы на год взрослее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Наш дружный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Admin\Desktop\собрание 5а\1676656312_bronk-club-p-pozdravlenie-pyatiklassnikam-instagram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938153"/>
            <a:ext cx="514637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166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проблемы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3068960"/>
            <a:ext cx="5688632" cy="3600400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Домашнее задание не выполняют полностью или </a:t>
            </a:r>
            <a:r>
              <a:rPr lang="ru-RU" sz="1600" dirty="0" smtClean="0"/>
              <a:t>частично.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Домашнее задание не записывают в дневник или </a:t>
            </a:r>
            <a:r>
              <a:rPr lang="ru-RU" sz="1600" dirty="0" smtClean="0"/>
              <a:t>записывают, но не </a:t>
            </a:r>
            <a:r>
              <a:rPr lang="ru-RU" sz="1600" dirty="0"/>
              <a:t>полностью </a:t>
            </a:r>
            <a:endParaRPr lang="ru-RU" sz="1600" dirty="0" smtClean="0"/>
          </a:p>
          <a:p>
            <a:pPr algn="just"/>
            <a:r>
              <a:rPr lang="ru-RU" sz="1600" dirty="0" smtClean="0"/>
              <a:t>Не </a:t>
            </a:r>
            <a:r>
              <a:rPr lang="ru-RU" sz="1600" dirty="0"/>
              <a:t>учат правила </a:t>
            </a:r>
            <a:endParaRPr lang="ru-RU" sz="1600" dirty="0" smtClean="0"/>
          </a:p>
          <a:p>
            <a:pPr algn="just"/>
            <a:r>
              <a:rPr lang="ru-RU" sz="1600" dirty="0" smtClean="0"/>
              <a:t>Нет </a:t>
            </a:r>
            <a:r>
              <a:rPr lang="ru-RU" sz="1600" dirty="0"/>
              <a:t>канцелярских принадлежностей </a:t>
            </a:r>
            <a:endParaRPr lang="ru-RU" sz="1600" dirty="0" smtClean="0"/>
          </a:p>
          <a:p>
            <a:pPr algn="just"/>
            <a:r>
              <a:rPr lang="ru-RU" sz="1600" dirty="0" smtClean="0"/>
              <a:t>Не </a:t>
            </a:r>
            <a:r>
              <a:rPr lang="ru-RU" sz="1600" dirty="0"/>
              <a:t>переживают за плохую отметку </a:t>
            </a:r>
            <a:endParaRPr lang="ru-RU" sz="1600" dirty="0" smtClean="0"/>
          </a:p>
          <a:p>
            <a:pPr algn="just"/>
            <a:r>
              <a:rPr lang="ru-RU" sz="1600" dirty="0" smtClean="0"/>
              <a:t>Пропускают </a:t>
            </a:r>
            <a:r>
              <a:rPr lang="ru-RU" sz="1600" dirty="0"/>
              <a:t>уроки по неуважительным причинам (проспал, </a:t>
            </a:r>
            <a:r>
              <a:rPr lang="ru-RU" sz="1600" dirty="0" smtClean="0"/>
              <a:t>опоздал, день рождение у брата, за окном дождь и т.д.) </a:t>
            </a:r>
          </a:p>
          <a:p>
            <a:pPr algn="just"/>
            <a:r>
              <a:rPr lang="ru-RU" sz="1600" dirty="0" smtClean="0"/>
              <a:t>Не </a:t>
            </a:r>
            <a:r>
              <a:rPr lang="ru-RU" sz="1600" dirty="0"/>
              <a:t>хотят оставаться после уроков, исправлять «двойки</a:t>
            </a:r>
            <a:r>
              <a:rPr lang="ru-RU" sz="1600" dirty="0" smtClean="0"/>
              <a:t>»</a:t>
            </a:r>
          </a:p>
          <a:p>
            <a:pPr algn="just"/>
            <a:r>
              <a:rPr lang="ru-RU" sz="1600" dirty="0" smtClean="0"/>
              <a:t> </a:t>
            </a:r>
            <a:r>
              <a:rPr lang="ru-RU" sz="1600" dirty="0"/>
              <a:t>Отвлекаются на уроках</a:t>
            </a:r>
            <a:r>
              <a:rPr lang="ru-RU" sz="1600" dirty="0" smtClean="0"/>
              <a:t>, занимаются </a:t>
            </a:r>
            <a:r>
              <a:rPr lang="ru-RU" sz="1600" dirty="0"/>
              <a:t>посторонними делами (рисуют, переписываются, играют в телефоне)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9128287">
            <a:off x="568863" y="1670922"/>
            <a:ext cx="49680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нет мотивации к учению, наступление подросткового возраста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3427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Сегодня в нашем классе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836712"/>
            <a:ext cx="7520940" cy="432048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Спад </a:t>
            </a:r>
            <a:r>
              <a:rPr lang="ru-RU" sz="2000" dirty="0"/>
              <a:t>успеваемости </a:t>
            </a:r>
            <a:endParaRPr lang="ru-RU" sz="2000" dirty="0" smtClean="0"/>
          </a:p>
          <a:p>
            <a:r>
              <a:rPr lang="ru-RU" sz="2000" dirty="0" smtClean="0"/>
              <a:t>Нарушение </a:t>
            </a:r>
            <a:r>
              <a:rPr lang="ru-RU" sz="2000" dirty="0"/>
              <a:t>дисциплины. </a:t>
            </a:r>
            <a:endParaRPr lang="ru-RU" sz="2000" dirty="0" smtClean="0"/>
          </a:p>
          <a:p>
            <a:r>
              <a:rPr lang="ru-RU" sz="2000" dirty="0" smtClean="0"/>
              <a:t>Резкие </a:t>
            </a:r>
            <a:r>
              <a:rPr lang="ru-RU" sz="2000" dirty="0"/>
              <a:t>ответы и пререкания со взрослыми. </a:t>
            </a:r>
            <a:endParaRPr lang="ru-RU" sz="2000" dirty="0" smtClean="0"/>
          </a:p>
          <a:p>
            <a:r>
              <a:rPr lang="ru-RU" sz="2000" dirty="0" smtClean="0"/>
              <a:t>Отсутствие </a:t>
            </a:r>
            <a:r>
              <a:rPr lang="ru-RU" sz="2000" dirty="0"/>
              <a:t>вежливости. </a:t>
            </a:r>
            <a:endParaRPr lang="ru-RU" sz="2000" dirty="0" smtClean="0"/>
          </a:p>
          <a:p>
            <a:r>
              <a:rPr lang="ru-RU" sz="2000" dirty="0" smtClean="0"/>
              <a:t>Нецензурная </a:t>
            </a:r>
            <a:r>
              <a:rPr lang="ru-RU" sz="2000" dirty="0"/>
              <a:t>брань. </a:t>
            </a:r>
            <a:endParaRPr lang="ru-RU" sz="2000" dirty="0" smtClean="0"/>
          </a:p>
          <a:p>
            <a:r>
              <a:rPr lang="ru-RU" sz="2000" dirty="0" smtClean="0"/>
              <a:t>Неумение </a:t>
            </a:r>
            <a:r>
              <a:rPr lang="ru-RU" sz="2000" dirty="0"/>
              <a:t>решать конфликты мирным путем. </a:t>
            </a:r>
            <a:endParaRPr lang="ru-RU" sz="2000" dirty="0" smtClean="0"/>
          </a:p>
          <a:p>
            <a:r>
              <a:rPr lang="ru-RU" sz="2000" dirty="0" smtClean="0"/>
              <a:t>Вспыльчивость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smtClean="0"/>
              <a:t>Решение </a:t>
            </a:r>
            <a:r>
              <a:rPr lang="ru-RU" sz="2000" dirty="0"/>
              <a:t>спора кулаками. </a:t>
            </a:r>
            <a:endParaRPr lang="ru-RU" sz="2000" dirty="0" smtClean="0"/>
          </a:p>
          <a:p>
            <a:r>
              <a:rPr lang="ru-RU" sz="2000" dirty="0" smtClean="0"/>
              <a:t>Не </a:t>
            </a:r>
            <a:r>
              <a:rPr lang="ru-RU" sz="2000" dirty="0"/>
              <a:t>желают выполнять школьные и классные обязанности. </a:t>
            </a:r>
            <a:endParaRPr lang="ru-RU" sz="2000" dirty="0" smtClean="0"/>
          </a:p>
          <a:p>
            <a:r>
              <a:rPr lang="ru-RU" sz="2000" dirty="0" smtClean="0"/>
              <a:t>Проблема </a:t>
            </a:r>
            <a:r>
              <a:rPr lang="ru-RU" sz="2000" dirty="0"/>
              <a:t>«вранья»</a:t>
            </a:r>
          </a:p>
        </p:txBody>
      </p:sp>
    </p:spTree>
    <p:extLst>
      <p:ext uri="{BB962C8B-B14F-4D97-AF65-F5344CB8AC3E}">
        <p14:creationId xmlns:p14="http://schemas.microsoft.com/office/powerpoint/2010/main" val="100801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6495ED"/>
                </a:solidFill>
                <a:latin typeface="Arial"/>
              </a:rPr>
              <a:t/>
            </a:r>
            <a:br>
              <a:rPr lang="ru-RU" b="1" dirty="0">
                <a:solidFill>
                  <a:srgbClr val="6495ED"/>
                </a:solidFill>
                <a:latin typeface="Arial"/>
              </a:rPr>
            </a:br>
            <a:r>
              <a:rPr lang="ru-RU" dirty="0">
                <a:solidFill>
                  <a:srgbClr val="666666"/>
                </a:solidFill>
                <a:latin typeface="Arial"/>
              </a:rPr>
              <a:t>В 5 КЛАССЕ </a:t>
            </a:r>
            <a:br>
              <a:rPr lang="ru-RU" dirty="0">
                <a:solidFill>
                  <a:srgbClr val="666666"/>
                </a:solidFill>
                <a:latin typeface="Arial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/>
              <a:t>Ребята получили </a:t>
            </a:r>
            <a:r>
              <a:rPr lang="ru-RU" sz="2400" dirty="0"/>
              <a:t>большую свободу к </a:t>
            </a:r>
            <a:r>
              <a:rPr lang="ru-RU" sz="2400" dirty="0" smtClean="0"/>
              <a:t>действиям, но </a:t>
            </a:r>
            <a:r>
              <a:rPr lang="ru-RU" sz="2400" dirty="0"/>
              <a:t>не все научены этой свободой пользоваться </a:t>
            </a:r>
            <a:r>
              <a:rPr lang="ru-RU" sz="2400" dirty="0" smtClean="0"/>
              <a:t>правильно. </a:t>
            </a:r>
          </a:p>
          <a:p>
            <a:pPr algn="just"/>
            <a:r>
              <a:rPr lang="ru-RU" sz="2400" dirty="0" smtClean="0"/>
              <a:t>Нет </a:t>
            </a:r>
            <a:r>
              <a:rPr lang="ru-RU" sz="2400" dirty="0"/>
              <a:t>режима дня, где отдельно будет прописано время выполнения </a:t>
            </a:r>
            <a:r>
              <a:rPr lang="ru-RU" sz="2400" dirty="0" smtClean="0"/>
              <a:t>уроков. </a:t>
            </a:r>
          </a:p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Внимание! </a:t>
            </a:r>
            <a:r>
              <a:rPr lang="ru-RU" sz="2400" dirty="0" smtClean="0">
                <a:solidFill>
                  <a:srgbClr val="002060"/>
                </a:solidFill>
              </a:rPr>
              <a:t>Воспитание </a:t>
            </a:r>
            <a:r>
              <a:rPr lang="ru-RU" sz="2400" dirty="0">
                <a:solidFill>
                  <a:srgbClr val="002060"/>
                </a:solidFill>
              </a:rPr>
              <a:t>навыков самостоятельной деятельности у ребенка считается одним из условий его успешного развития как </a:t>
            </a:r>
            <a:r>
              <a:rPr lang="ru-RU" sz="2400" dirty="0" smtClean="0">
                <a:solidFill>
                  <a:srgbClr val="002060"/>
                </a:solidFill>
              </a:rPr>
              <a:t>личности.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542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2343160"/>
          </a:xfrm>
        </p:spPr>
        <p:txBody>
          <a:bodyPr/>
          <a:lstStyle/>
          <a:p>
            <a:r>
              <a:rPr lang="ru-RU" dirty="0"/>
              <a:t>*А теперь, дорогие родители, </a:t>
            </a:r>
            <a:br>
              <a:rPr lang="ru-RU" dirty="0"/>
            </a:br>
            <a:r>
              <a:rPr lang="ru-RU" dirty="0"/>
              <a:t>прошу ваше внимание на экран, </a:t>
            </a:r>
            <a:br>
              <a:rPr lang="ru-RU" dirty="0"/>
            </a:br>
            <a:r>
              <a:rPr lang="ru-RU" dirty="0"/>
              <a:t>к вашему просмотру запоминающиеся </a:t>
            </a:r>
            <a:br>
              <a:rPr lang="ru-RU" dirty="0"/>
            </a:br>
            <a:r>
              <a:rPr lang="ru-RU" dirty="0"/>
              <a:t>моменты 5 класса.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2348880"/>
            <a:ext cx="7520940" cy="2331597"/>
          </a:xfrm>
        </p:spPr>
        <p:txBody>
          <a:bodyPr>
            <a:normAutofit/>
          </a:bodyPr>
          <a:lstStyle/>
          <a:p>
            <a:pPr algn="ctr"/>
            <a:endParaRPr lang="ru-RU" sz="2800" dirty="0"/>
          </a:p>
        </p:txBody>
      </p:sp>
      <p:pic>
        <p:nvPicPr>
          <p:cNvPr id="2050" name="Picture 2" descr="C:\Users\Admin\Desktop\image_628e962f13d0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916018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0930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42</TotalTime>
  <Words>212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Углы</vt:lpstr>
      <vt:lpstr>Родительское собрание    в 5а классе школы 19 Итоги учебного года </vt:lpstr>
      <vt:lpstr>Вот и стали мы на год взрослее</vt:lpstr>
      <vt:lpstr>Основные проблемы</vt:lpstr>
      <vt:lpstr>Сегодня в нашем классе  </vt:lpstr>
      <vt:lpstr> В 5 КЛАССЕ  </vt:lpstr>
      <vt:lpstr>*А теперь, дорогие родители,  прошу ваше внимание на экран,  к вашему просмотру запоминающиеся  моменты 5 класса.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   в 5а классе школы 19 Итоги учебного года</dc:title>
  <dc:creator>Admin</dc:creator>
  <cp:lastModifiedBy>Admin</cp:lastModifiedBy>
  <cp:revision>11</cp:revision>
  <dcterms:created xsi:type="dcterms:W3CDTF">2024-05-21T18:11:25Z</dcterms:created>
  <dcterms:modified xsi:type="dcterms:W3CDTF">2024-05-21T19:58:31Z</dcterms:modified>
</cp:coreProperties>
</file>