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9" r:id="rId4"/>
    <p:sldId id="260" r:id="rId5"/>
    <p:sldId id="262" r:id="rId6"/>
    <p:sldId id="263" r:id="rId7"/>
    <p:sldId id="284" r:id="rId8"/>
    <p:sldId id="271" r:id="rId9"/>
    <p:sldId id="274" r:id="rId10"/>
    <p:sldId id="277" r:id="rId11"/>
    <p:sldId id="279" r:id="rId12"/>
    <p:sldId id="280" r:id="rId13"/>
    <p:sldId id="282" r:id="rId14"/>
    <p:sldId id="286" r:id="rId15"/>
    <p:sldId id="287" r:id="rId16"/>
    <p:sldId id="288" r:id="rId17"/>
    <p:sldId id="289" r:id="rId18"/>
    <p:sldId id="290" r:id="rId19"/>
    <p:sldId id="292" r:id="rId20"/>
    <p:sldId id="293" r:id="rId21"/>
    <p:sldId id="294" r:id="rId22"/>
    <p:sldId id="295" r:id="rId23"/>
    <p:sldId id="296" r:id="rId24"/>
    <p:sldId id="299" r:id="rId25"/>
    <p:sldId id="302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6" r:id="rId35"/>
    <p:sldId id="317" r:id="rId36"/>
    <p:sldId id="318" r:id="rId37"/>
    <p:sldId id="319" r:id="rId38"/>
    <p:sldId id="320" r:id="rId39"/>
    <p:sldId id="321" r:id="rId40"/>
    <p:sldId id="322" r:id="rId41"/>
    <p:sldId id="323" r:id="rId42"/>
    <p:sldId id="324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065" autoAdjust="0"/>
    <p:restoredTop sz="94718" autoAdjust="0"/>
  </p:normalViewPr>
  <p:slideViewPr>
    <p:cSldViewPr>
      <p:cViewPr varScale="1">
        <p:scale>
          <a:sx n="110" d="100"/>
          <a:sy n="110" d="100"/>
        </p:scale>
        <p:origin x="-17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7449-8198-45C4-AE1F-74AA741EB1A9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94820B-CE08-4FD5-B909-18C9BA7428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4820B-CE08-4FD5-B909-18C9BA74281C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56DC-16B9-4262-9593-968FAD3FD4E2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D4759-4065-4C50-93F5-3850A0E962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56DC-16B9-4262-9593-968FAD3FD4E2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D4759-4065-4C50-93F5-3850A0E962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56DC-16B9-4262-9593-968FAD3FD4E2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D4759-4065-4C50-93F5-3850A0E962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56DC-16B9-4262-9593-968FAD3FD4E2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D4759-4065-4C50-93F5-3850A0E962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56DC-16B9-4262-9593-968FAD3FD4E2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D4759-4065-4C50-93F5-3850A0E962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56DC-16B9-4262-9593-968FAD3FD4E2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D4759-4065-4C50-93F5-3850A0E962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56DC-16B9-4262-9593-968FAD3FD4E2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D4759-4065-4C50-93F5-3850A0E962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56DC-16B9-4262-9593-968FAD3FD4E2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D4759-4065-4C50-93F5-3850A0E962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56DC-16B9-4262-9593-968FAD3FD4E2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D4759-4065-4C50-93F5-3850A0E962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56DC-16B9-4262-9593-968FAD3FD4E2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D4759-4065-4C50-93F5-3850A0E962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56DC-16B9-4262-9593-968FAD3FD4E2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D4759-4065-4C50-93F5-3850A0E962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B56DC-16B9-4262-9593-968FAD3FD4E2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FD4759-4065-4C50-93F5-3850A0E962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file:///C:\Users\user\Music\I'm%20hungry\helping%20mum%20with%20shopping%20(mp3cut.ru)%201.mp3" TargetMode="External"/><Relationship Id="rId1" Type="http://schemas.openxmlformats.org/officeDocument/2006/relationships/audio" Target="file:///C:\Users\user\Music\I'm%20hungry\shopping%20list%201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png.findicons.com/files/icons/1277/the_polar_express/256/hot_chocolate.pn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Music\I%20don't%20like...%20chant%20(mp3cut.ru)%201.mp3" TargetMode="Externa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curezone.com/upload/_A_Forums/Ask/cup_of_tea.jpg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posudaclub.kiev.ua/uploads/goods/18000/new_q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curezone.com/upload/_A_Forums/Ask/cup_of_tea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hyperlink" Target="http://images.yandex.ru/yandsearch?rpt=simage&amp;img_url=www.click.ro/bbtcontent/clipping/CLIIMA20110906_0029/5.jpg&amp;ed=1&amp;text=carrot%20juice&amp;p=5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Music\I'm%20hungry\1%20(mp3cut.ru).mp3" TargetMode="External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Music\I'm%20hungry\2%20(mp3cut.ru).mp3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Music\I'm%20hungry\3%20(mp3cut.ru).mp3" TargetMode="External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Music\I'm%20hungry\4%20(mp3cut.ru).mp3" TargetMode="External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Music\I'm%20hungry\5%20(mp3cut.ru).mp3" TargetMode="External"/><Relationship Id="rId4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Music\I'm%20hungry\6%20(mp3cut.ru).mp3" TargetMode="Externa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vegetables%20and%20food\I%20like%20soup.mp4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Music\I'm%20hungry\06-Are%20You%20Hungry.mp3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Music\I'm%20hungry\11-Do%20You%20Like%20Broccoli%20Ice%20Cream.mp3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I’m hungry.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mawhopon.net/upload/image/basic_photo/7(35).jpg"/>
          <p:cNvPicPr/>
          <p:nvPr/>
        </p:nvPicPr>
        <p:blipFill>
          <a:blip r:embed="rId2" cstate="print">
            <a:lum contrast="20000"/>
          </a:blip>
          <a:srcRect l="13489" t="13212" r="16283" b="12103"/>
          <a:stretch>
            <a:fillRect/>
          </a:stretch>
        </p:blipFill>
        <p:spPr bwMode="auto">
          <a:xfrm>
            <a:off x="1428728" y="0"/>
            <a:ext cx="6286544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ulk2.destructoid.com/ul/203647-apple.jpg"/>
          <p:cNvPicPr/>
          <p:nvPr/>
        </p:nvPicPr>
        <p:blipFill>
          <a:blip r:embed="rId2" cstate="print"/>
          <a:srcRect l="18363" t="23923" r="14519" b="10766"/>
          <a:stretch>
            <a:fillRect/>
          </a:stretch>
        </p:blipFill>
        <p:spPr bwMode="auto">
          <a:xfrm>
            <a:off x="1428728" y="357166"/>
            <a:ext cx="6357981" cy="614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99.beon.ru/www.kiz.ru/upload/contest_result_file/534/14534jablochko.jpg"/>
          <p:cNvPicPr/>
          <p:nvPr/>
        </p:nvPicPr>
        <p:blipFill>
          <a:blip r:embed="rId2" cstate="print">
            <a:lum contrast="20000"/>
          </a:blip>
          <a:srcRect l="6224" t="8493" r="7749" b="7153"/>
          <a:stretch>
            <a:fillRect/>
          </a:stretch>
        </p:blipFill>
        <p:spPr bwMode="auto">
          <a:xfrm>
            <a:off x="1428728" y="0"/>
            <a:ext cx="6500857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obrolet.ru/wp-content/gallery/frykti_na_belom/frykti_na_belom39.jpg"/>
          <p:cNvPicPr/>
          <p:nvPr/>
        </p:nvPicPr>
        <p:blipFill>
          <a:blip r:embed="rId2" cstate="print">
            <a:lum contrast="20000"/>
          </a:blip>
          <a:srcRect l="6441" t="22569" r="9548"/>
          <a:stretch>
            <a:fillRect/>
          </a:stretch>
        </p:blipFill>
        <p:spPr bwMode="auto">
          <a:xfrm>
            <a:off x="785786" y="285728"/>
            <a:ext cx="7643866" cy="621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4-tub-ru.yandex.net/i?id=340906910-61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vegopolis.ru/upload/874_2_news_thumb.jpg"/>
          <p:cNvPicPr/>
          <p:nvPr/>
        </p:nvPicPr>
        <p:blipFill>
          <a:blip r:embed="rId2">
            <a:lum contrast="30000"/>
          </a:blip>
          <a:srcRect l="2773" t="4427" r="3640" b="14063"/>
          <a:stretch>
            <a:fillRect/>
          </a:stretch>
        </p:blipFill>
        <p:spPr bwMode="auto">
          <a:xfrm>
            <a:off x="214282" y="214290"/>
            <a:ext cx="8643999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zdoro.ru/wp-content/uploads/images/566_0_32a27f402345904383d612dcc7f63501.jpg"/>
          <p:cNvPicPr/>
          <p:nvPr/>
        </p:nvPicPr>
        <p:blipFill>
          <a:blip r:embed="rId2" cstate="print">
            <a:lum contrast="30000"/>
          </a:blip>
          <a:srcRect l="3870" t="1961" r="16619" b="6471"/>
          <a:stretch>
            <a:fillRect/>
          </a:stretch>
        </p:blipFill>
        <p:spPr bwMode="auto">
          <a:xfrm>
            <a:off x="571472" y="214290"/>
            <a:ext cx="7858179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justmart.ru/image/cache/data/himtorg/319936-700x700.jpeg"/>
          <p:cNvPicPr/>
          <p:nvPr/>
        </p:nvPicPr>
        <p:blipFill>
          <a:blip r:embed="rId2" cstate="print"/>
          <a:srcRect l="27661" t="6160" r="28626" b="7593"/>
          <a:stretch>
            <a:fillRect/>
          </a:stretch>
        </p:blipFill>
        <p:spPr bwMode="auto">
          <a:xfrm flipH="1">
            <a:off x="714348" y="3214686"/>
            <a:ext cx="2286016" cy="339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netteenucuz.com/images/products/00/73/40/7340_kucuk.jpg"/>
          <p:cNvPicPr/>
          <p:nvPr/>
        </p:nvPicPr>
        <p:blipFill>
          <a:blip r:embed="rId3" cstate="print">
            <a:lum bright="-20000" contrast="30000"/>
          </a:blip>
          <a:srcRect l="13000" r="11800"/>
          <a:stretch>
            <a:fillRect/>
          </a:stretch>
        </p:blipFill>
        <p:spPr bwMode="auto">
          <a:xfrm>
            <a:off x="3071802" y="0"/>
            <a:ext cx="5541727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www.v3wall.com/wallpaper/medium/1005/medium_20100530095228226011.jpg"/>
          <p:cNvPicPr/>
          <p:nvPr/>
        </p:nvPicPr>
        <p:blipFill>
          <a:blip r:embed="rId4" cstate="print"/>
          <a:srcRect l="28922" t="9605" r="26259" b="27072"/>
          <a:stretch>
            <a:fillRect/>
          </a:stretch>
        </p:blipFill>
        <p:spPr bwMode="auto">
          <a:xfrm>
            <a:off x="785786" y="928670"/>
            <a:ext cx="2143140" cy="216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justmart.ru/image/cache/data/himtorg/319936-700x700.jpeg"/>
          <p:cNvPicPr/>
          <p:nvPr/>
        </p:nvPicPr>
        <p:blipFill>
          <a:blip r:embed="rId2" cstate="print"/>
          <a:srcRect l="27661" t="6160" r="28626" b="7593"/>
          <a:stretch>
            <a:fillRect/>
          </a:stretch>
        </p:blipFill>
        <p:spPr bwMode="auto">
          <a:xfrm flipH="1">
            <a:off x="4572000" y="1571612"/>
            <a:ext cx="3643338" cy="5033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v3wall.com/wallpaper/medium/1005/medium_20100530095228226011.jpg"/>
          <p:cNvPicPr/>
          <p:nvPr/>
        </p:nvPicPr>
        <p:blipFill>
          <a:blip r:embed="rId3" cstate="print"/>
          <a:srcRect l="28922" t="9605" r="26259" b="27072"/>
          <a:stretch>
            <a:fillRect/>
          </a:stretch>
        </p:blipFill>
        <p:spPr bwMode="auto">
          <a:xfrm>
            <a:off x="857224" y="714356"/>
            <a:ext cx="3057626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justmart.ru/image/cache/data/himtorg/319936-700x700.jpeg"/>
          <p:cNvPicPr/>
          <p:nvPr/>
        </p:nvPicPr>
        <p:blipFill>
          <a:blip r:embed="rId2" cstate="print"/>
          <a:srcRect l="27661" t="6160" r="28626" b="7593"/>
          <a:stretch>
            <a:fillRect/>
          </a:stretch>
        </p:blipFill>
        <p:spPr bwMode="auto">
          <a:xfrm flipH="1">
            <a:off x="5214942" y="1928802"/>
            <a:ext cx="3143272" cy="460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zdoro.ru/wp-content/uploads/images/566_0_32a27f402345904383d612dcc7f63501.jpg"/>
          <p:cNvPicPr/>
          <p:nvPr/>
        </p:nvPicPr>
        <p:blipFill>
          <a:blip r:embed="rId3" cstate="print">
            <a:lum contrast="30000"/>
          </a:blip>
          <a:srcRect l="3870" t="1961" r="16619" b="6471"/>
          <a:stretch>
            <a:fillRect/>
          </a:stretch>
        </p:blipFill>
        <p:spPr bwMode="auto">
          <a:xfrm>
            <a:off x="357158" y="571480"/>
            <a:ext cx="442915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1515" t="10766" b="6697"/>
          <a:stretch>
            <a:fillRect/>
          </a:stretch>
        </p:blipFill>
        <p:spPr bwMode="auto">
          <a:xfrm>
            <a:off x="0" y="1000108"/>
            <a:ext cx="4680967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 t="4777" b="4456"/>
          <a:stretch>
            <a:fillRect/>
          </a:stretch>
        </p:blipFill>
        <p:spPr bwMode="auto">
          <a:xfrm>
            <a:off x="4664199" y="714356"/>
            <a:ext cx="4479801" cy="522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shopping list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000892" y="785794"/>
            <a:ext cx="642942" cy="642942"/>
          </a:xfrm>
          <a:prstGeom prst="rect">
            <a:avLst/>
          </a:prstGeom>
        </p:spPr>
      </p:pic>
      <p:pic>
        <p:nvPicPr>
          <p:cNvPr id="10" name="helping mum with shopping (mp3cut.ru) 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7000892" y="5429264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45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justmart.ru/image/cache/data/himtorg/319936-700x700.jpeg"/>
          <p:cNvPicPr/>
          <p:nvPr/>
        </p:nvPicPr>
        <p:blipFill>
          <a:blip r:embed="rId2" cstate="print"/>
          <a:srcRect l="27661" t="6160" r="28626" b="7593"/>
          <a:stretch>
            <a:fillRect/>
          </a:stretch>
        </p:blipFill>
        <p:spPr bwMode="auto">
          <a:xfrm flipH="1">
            <a:off x="5214942" y="1928802"/>
            <a:ext cx="3143272" cy="460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vegopolis.ru/upload/874_2_news_thumb.jpg"/>
          <p:cNvPicPr/>
          <p:nvPr/>
        </p:nvPicPr>
        <p:blipFill>
          <a:blip r:embed="rId3">
            <a:lum contrast="30000"/>
          </a:blip>
          <a:srcRect l="2773" t="4427" r="3640" b="14063"/>
          <a:stretch>
            <a:fillRect/>
          </a:stretch>
        </p:blipFill>
        <p:spPr bwMode="auto">
          <a:xfrm>
            <a:off x="500034" y="1071546"/>
            <a:ext cx="4714909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justmart.ru/image/cache/data/himtorg/319936-700x700.jpeg"/>
          <p:cNvPicPr/>
          <p:nvPr/>
        </p:nvPicPr>
        <p:blipFill>
          <a:blip r:embed="rId2" cstate="print"/>
          <a:srcRect l="27661" t="6160" r="28626" b="7593"/>
          <a:stretch>
            <a:fillRect/>
          </a:stretch>
        </p:blipFill>
        <p:spPr bwMode="auto">
          <a:xfrm flipH="1">
            <a:off x="5214942" y="1928802"/>
            <a:ext cx="3143272" cy="460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i99.beon.ru/www.kiz.ru/upload/contest_result_file/534/14534jablochko.jpg"/>
          <p:cNvPicPr/>
          <p:nvPr/>
        </p:nvPicPr>
        <p:blipFill>
          <a:blip r:embed="rId3" cstate="print">
            <a:lum contrast="20000"/>
          </a:blip>
          <a:srcRect l="6224" t="8493" r="7749" b="7153"/>
          <a:stretch>
            <a:fillRect/>
          </a:stretch>
        </p:blipFill>
        <p:spPr bwMode="auto">
          <a:xfrm>
            <a:off x="428596" y="642918"/>
            <a:ext cx="4000496" cy="3857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justmart.ru/image/cache/data/himtorg/319936-700x700.jpeg"/>
          <p:cNvPicPr/>
          <p:nvPr/>
        </p:nvPicPr>
        <p:blipFill>
          <a:blip r:embed="rId2" cstate="print"/>
          <a:srcRect l="27661" t="6160" r="28626" b="7593"/>
          <a:stretch>
            <a:fillRect/>
          </a:stretch>
        </p:blipFill>
        <p:spPr bwMode="auto">
          <a:xfrm flipH="1">
            <a:off x="5214942" y="1928802"/>
            <a:ext cx="3143272" cy="460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bulk2.destructoid.com/ul/203647-apple.jpg"/>
          <p:cNvPicPr/>
          <p:nvPr/>
        </p:nvPicPr>
        <p:blipFill>
          <a:blip r:embed="rId3" cstate="print"/>
          <a:srcRect l="18363" t="23923" r="14519" b="10766"/>
          <a:stretch>
            <a:fillRect/>
          </a:stretch>
        </p:blipFill>
        <p:spPr bwMode="auto">
          <a:xfrm>
            <a:off x="357158" y="857232"/>
            <a:ext cx="4572031" cy="435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justmart.ru/image/cache/data/himtorg/319936-700x700.jpeg"/>
          <p:cNvPicPr/>
          <p:nvPr/>
        </p:nvPicPr>
        <p:blipFill>
          <a:blip r:embed="rId2" cstate="print"/>
          <a:srcRect l="27661" t="6160" r="28626" b="7593"/>
          <a:stretch>
            <a:fillRect/>
          </a:stretch>
        </p:blipFill>
        <p:spPr bwMode="auto">
          <a:xfrm flipH="1">
            <a:off x="5214942" y="1928802"/>
            <a:ext cx="3143272" cy="460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im4-tub-ru.yandex.net/i?id=340906910-61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714356"/>
            <a:ext cx="442915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justmart.ru/image/cache/data/himtorg/319936-700x700.jpeg"/>
          <p:cNvPicPr/>
          <p:nvPr/>
        </p:nvPicPr>
        <p:blipFill>
          <a:blip r:embed="rId2" cstate="print"/>
          <a:srcRect l="27661" t="6160" r="28626" b="7593"/>
          <a:stretch>
            <a:fillRect/>
          </a:stretch>
        </p:blipFill>
        <p:spPr bwMode="auto">
          <a:xfrm flipH="1">
            <a:off x="5214942" y="1928802"/>
            <a:ext cx="3143272" cy="460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mawhopon.net/upload/image/basic_photo/7(35).jpg"/>
          <p:cNvPicPr/>
          <p:nvPr/>
        </p:nvPicPr>
        <p:blipFill>
          <a:blip r:embed="rId3" cstate="print">
            <a:lum contrast="20000"/>
          </a:blip>
          <a:srcRect l="13489" t="13212" r="16283" b="12103"/>
          <a:stretch>
            <a:fillRect/>
          </a:stretch>
        </p:blipFill>
        <p:spPr bwMode="auto">
          <a:xfrm>
            <a:off x="214282" y="785794"/>
            <a:ext cx="450059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justmart.ru/image/cache/data/himtorg/319936-700x700.jpeg"/>
          <p:cNvPicPr/>
          <p:nvPr/>
        </p:nvPicPr>
        <p:blipFill>
          <a:blip r:embed="rId2" cstate="print"/>
          <a:srcRect l="27661" t="6160" r="28626" b="7593"/>
          <a:stretch>
            <a:fillRect/>
          </a:stretch>
        </p:blipFill>
        <p:spPr bwMode="auto">
          <a:xfrm flipH="1">
            <a:off x="5214942" y="1928802"/>
            <a:ext cx="3143272" cy="460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f.mypage.ru/53ccc512bb316de253c0235cedbaad5f_6c3921718c1fc69e4b3b619bf22f4dd2.jpg"/>
          <p:cNvPicPr/>
          <p:nvPr/>
        </p:nvPicPr>
        <p:blipFill>
          <a:blip r:embed="rId3" cstate="print">
            <a:lum contrast="20000"/>
          </a:blip>
          <a:srcRect l="11142" t="11182" r="12996" b="21086"/>
          <a:stretch>
            <a:fillRect/>
          </a:stretch>
        </p:blipFill>
        <p:spPr bwMode="auto">
          <a:xfrm>
            <a:off x="500034" y="785794"/>
            <a:ext cx="457203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justmart.ru/image/cache/data/himtorg/319936-700x700.jpeg"/>
          <p:cNvPicPr/>
          <p:nvPr/>
        </p:nvPicPr>
        <p:blipFill>
          <a:blip r:embed="rId2" cstate="print"/>
          <a:srcRect l="27661" t="6160" r="28626" b="7593"/>
          <a:stretch>
            <a:fillRect/>
          </a:stretch>
        </p:blipFill>
        <p:spPr bwMode="auto">
          <a:xfrm flipH="1">
            <a:off x="5214942" y="1928802"/>
            <a:ext cx="3143272" cy="460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vegopolis.ru/upload/874_2_news_thumb.jpg"/>
          <p:cNvPicPr/>
          <p:nvPr/>
        </p:nvPicPr>
        <p:blipFill>
          <a:blip r:embed="rId3">
            <a:lum contrast="30000"/>
          </a:blip>
          <a:srcRect l="2773" t="4427" r="3640" b="14063"/>
          <a:stretch>
            <a:fillRect/>
          </a:stretch>
        </p:blipFill>
        <p:spPr bwMode="auto">
          <a:xfrm>
            <a:off x="642910" y="857232"/>
            <a:ext cx="435771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justmart.ru/image/cache/data/himtorg/319936-700x700.jpeg"/>
          <p:cNvPicPr/>
          <p:nvPr/>
        </p:nvPicPr>
        <p:blipFill>
          <a:blip r:embed="rId2" cstate="print"/>
          <a:srcRect l="27661" t="6160" r="28626" b="7593"/>
          <a:stretch>
            <a:fillRect/>
          </a:stretch>
        </p:blipFill>
        <p:spPr bwMode="auto">
          <a:xfrm flipH="1">
            <a:off x="5214942" y="1928802"/>
            <a:ext cx="3143272" cy="460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zdoro.ru/wp-content/uploads/images/566_0_32a27f402345904383d612dcc7f63501.jpg"/>
          <p:cNvPicPr/>
          <p:nvPr/>
        </p:nvPicPr>
        <p:blipFill>
          <a:blip r:embed="rId3" cstate="print">
            <a:lum contrast="30000"/>
          </a:blip>
          <a:srcRect l="3870" t="1961" r="16619" b="6471"/>
          <a:stretch>
            <a:fillRect/>
          </a:stretch>
        </p:blipFill>
        <p:spPr bwMode="auto">
          <a:xfrm>
            <a:off x="928662" y="2214554"/>
            <a:ext cx="3786213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justmart.ru/image/cache/data/himtorg/319936-700x700.jpeg"/>
          <p:cNvPicPr/>
          <p:nvPr/>
        </p:nvPicPr>
        <p:blipFill>
          <a:blip r:embed="rId2" cstate="print"/>
          <a:srcRect l="27661" t="6160" r="28626" b="7593"/>
          <a:stretch>
            <a:fillRect/>
          </a:stretch>
        </p:blipFill>
        <p:spPr bwMode="auto">
          <a:xfrm flipH="1">
            <a:off x="5214942" y="1928802"/>
            <a:ext cx="3143272" cy="460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v3wall.com/wallpaper/medium/1005/medium_20100530095228226011.jpg"/>
          <p:cNvPicPr/>
          <p:nvPr/>
        </p:nvPicPr>
        <p:blipFill>
          <a:blip r:embed="rId3" cstate="print"/>
          <a:srcRect l="28922" t="9605" r="26259" b="27072"/>
          <a:stretch>
            <a:fillRect/>
          </a:stretch>
        </p:blipFill>
        <p:spPr bwMode="auto">
          <a:xfrm>
            <a:off x="1000100" y="1428736"/>
            <a:ext cx="3057626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56 из 80416">
            <a:hlinkClick r:id="rId2" tgtFrame="_blank"/>
          </p:cNvPr>
          <p:cNvPicPr/>
          <p:nvPr/>
        </p:nvPicPr>
        <p:blipFill>
          <a:blip r:embed="rId3" cstate="print"/>
          <a:srcRect l="3196" t="11932" r="1987" b="6818"/>
          <a:stretch>
            <a:fillRect/>
          </a:stretch>
        </p:blipFill>
        <p:spPr bwMode="auto">
          <a:xfrm>
            <a:off x="1643042" y="714356"/>
            <a:ext cx="6143669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10170" t="8515" r="870" b="7672"/>
          <a:stretch>
            <a:fillRect/>
          </a:stretch>
        </p:blipFill>
        <p:spPr bwMode="auto">
          <a:xfrm>
            <a:off x="1835696" y="200254"/>
            <a:ext cx="5328592" cy="6445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 don't like... chant (mp3cut.ru)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572396" y="5214950"/>
            <a:ext cx="1285884" cy="1285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3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33 из 135455">
            <a:hlinkClick r:id="rId2" tgtFrame="_blank"/>
          </p:cNvPr>
          <p:cNvPicPr/>
          <p:nvPr/>
        </p:nvPicPr>
        <p:blipFill>
          <a:blip r:embed="rId3" cstate="print"/>
          <a:srcRect l="21125" t="18000" r="23875" b="24000"/>
          <a:stretch>
            <a:fillRect/>
          </a:stretch>
        </p:blipFill>
        <p:spPr bwMode="auto">
          <a:xfrm>
            <a:off x="1714480" y="357166"/>
            <a:ext cx="628654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gstb.msn.com/i/E8/9C50ED63B25D71FA80E23B9B763A1F.jpg"/>
          <p:cNvPicPr/>
          <p:nvPr/>
        </p:nvPicPr>
        <p:blipFill>
          <a:blip r:embed="rId2" cstate="print"/>
          <a:srcRect l="23726" t="37050" r="22312" b="9777"/>
          <a:stretch>
            <a:fillRect/>
          </a:stretch>
        </p:blipFill>
        <p:spPr bwMode="auto">
          <a:xfrm>
            <a:off x="2714612" y="785794"/>
            <a:ext cx="364333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71 из 30602">
            <a:hlinkClick r:id="rId2" tgtFrame="_blank"/>
          </p:cNvPr>
          <p:cNvPicPr/>
          <p:nvPr/>
        </p:nvPicPr>
        <p:blipFill>
          <a:blip r:embed="rId3" cstate="print"/>
          <a:srcRect l="26804" r="32474"/>
          <a:stretch>
            <a:fillRect/>
          </a:stretch>
        </p:blipFill>
        <p:spPr bwMode="auto">
          <a:xfrm>
            <a:off x="285720" y="428604"/>
            <a:ext cx="378621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blog.joslin.org/wp-content/uploads/2011/09/milk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34277" y="285728"/>
            <a:ext cx="3909623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33 из 135455">
            <a:hlinkClick r:id="rId2" tgtFrame="_blank"/>
          </p:cNvPr>
          <p:cNvPicPr/>
          <p:nvPr/>
        </p:nvPicPr>
        <p:blipFill>
          <a:blip r:embed="rId3" cstate="print"/>
          <a:srcRect l="21125" t="18000" r="23875" b="24000"/>
          <a:stretch>
            <a:fillRect/>
          </a:stretch>
        </p:blipFill>
        <p:spPr bwMode="auto">
          <a:xfrm>
            <a:off x="642910" y="500042"/>
            <a:ext cx="450059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im0-tub-ru.yandex.net/i?id=436826738-60-72">
            <a:hlinkClick r:id="rId4"/>
          </p:cNvPr>
          <p:cNvPicPr/>
          <p:nvPr/>
        </p:nvPicPr>
        <p:blipFill>
          <a:blip r:embed="rId5" cstate="print"/>
          <a:srcRect l="19077" r="17830"/>
          <a:stretch>
            <a:fillRect/>
          </a:stretch>
        </p:blipFill>
        <p:spPr bwMode="auto">
          <a:xfrm>
            <a:off x="5286380" y="2214554"/>
            <a:ext cx="2985373" cy="4265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 l="8597" t="7867" r="47276" b="63293"/>
          <a:stretch>
            <a:fillRect/>
          </a:stretch>
        </p:blipFill>
        <p:spPr bwMode="auto">
          <a:xfrm>
            <a:off x="928661" y="285728"/>
            <a:ext cx="7332765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1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500042"/>
            <a:ext cx="857256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lum bright="-20000" contrast="30000"/>
          </a:blip>
          <a:srcRect l="53047" t="6937" r="2463" b="63293"/>
          <a:stretch>
            <a:fillRect/>
          </a:stretch>
        </p:blipFill>
        <p:spPr bwMode="auto">
          <a:xfrm>
            <a:off x="1000100" y="0"/>
            <a:ext cx="7831116" cy="671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14282" y="285728"/>
            <a:ext cx="857256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 l="8597" t="36707" r="47277" b="35384"/>
          <a:stretch>
            <a:fillRect/>
          </a:stretch>
        </p:blipFill>
        <p:spPr bwMode="auto">
          <a:xfrm>
            <a:off x="714349" y="198845"/>
            <a:ext cx="8036774" cy="651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3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285728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 l="51854" t="37637" r="2880" b="34180"/>
          <a:stretch>
            <a:fillRect/>
          </a:stretch>
        </p:blipFill>
        <p:spPr bwMode="auto">
          <a:xfrm>
            <a:off x="857224" y="285728"/>
            <a:ext cx="778671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4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285728"/>
            <a:ext cx="857256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 l="8921" t="65546" r="48145" b="5614"/>
          <a:stretch>
            <a:fillRect/>
          </a:stretch>
        </p:blipFill>
        <p:spPr bwMode="auto">
          <a:xfrm>
            <a:off x="714348" y="148782"/>
            <a:ext cx="7791350" cy="670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5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0" y="214290"/>
            <a:ext cx="857256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 l="51855" t="65546" r="2463" b="4445"/>
          <a:stretch>
            <a:fillRect/>
          </a:stretch>
        </p:blipFill>
        <p:spPr bwMode="auto">
          <a:xfrm>
            <a:off x="1000068" y="0"/>
            <a:ext cx="81439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6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28694" cy="92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6112" t="5693" r="13448" b="65965"/>
          <a:stretch>
            <a:fillRect/>
          </a:stretch>
        </p:blipFill>
        <p:spPr bwMode="auto">
          <a:xfrm>
            <a:off x="27569" y="697736"/>
            <a:ext cx="9116431" cy="47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 like soup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76223" y="357167"/>
            <a:ext cx="8024868" cy="601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6-Are You Hungr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249053" y="6143644"/>
            <a:ext cx="894947" cy="7143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8358214" cy="6715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000099"/>
                </a:solidFill>
                <a:latin typeface="Arial Black" pitchFamily="34" charset="0"/>
              </a:rPr>
              <a:t>Are you hungry?</a:t>
            </a:r>
          </a:p>
          <a:p>
            <a:endParaRPr lang="en-US" sz="5400" dirty="0" smtClean="0">
              <a:latin typeface="Arial Black" pitchFamily="34" charset="0"/>
            </a:endParaRPr>
          </a:p>
          <a:p>
            <a:endParaRPr lang="en-US" sz="5400" dirty="0" smtClean="0">
              <a:latin typeface="Arial Black" pitchFamily="34" charset="0"/>
            </a:endParaRPr>
          </a:p>
          <a:p>
            <a:endParaRPr lang="en-US" sz="5400" dirty="0" smtClean="0">
              <a:latin typeface="Arial Black" pitchFamily="34" charset="0"/>
            </a:endParaRPr>
          </a:p>
          <a:p>
            <a:endParaRPr lang="en-US" sz="5400" dirty="0" smtClean="0">
              <a:latin typeface="Arial Black" pitchFamily="34" charset="0"/>
            </a:endParaRPr>
          </a:p>
          <a:p>
            <a:endParaRPr lang="en-US" sz="5400" dirty="0" smtClean="0">
              <a:latin typeface="Arial Black" pitchFamily="34" charset="0"/>
            </a:endParaRPr>
          </a:p>
          <a:p>
            <a:r>
              <a:rPr lang="en-US" sz="8800" dirty="0" smtClean="0">
                <a:solidFill>
                  <a:srgbClr val="FF0000"/>
                </a:solidFill>
                <a:latin typeface="Arial Black" pitchFamily="34" charset="0"/>
              </a:rPr>
              <a:t>Yes, </a:t>
            </a:r>
            <a:r>
              <a:rPr lang="en-US" sz="8800" i="1" dirty="0" smtClean="0">
                <a:solidFill>
                  <a:srgbClr val="FF0000"/>
                </a:solidFill>
                <a:latin typeface="Arial Black" pitchFamily="34" charset="0"/>
              </a:rPr>
              <a:t> am!</a:t>
            </a:r>
            <a:endParaRPr lang="ru-RU" sz="8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7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1-Do You Like Broccoli Ice Crea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286744" y="6000744"/>
            <a:ext cx="857256" cy="8572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142852"/>
            <a:ext cx="7929618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0070C0"/>
                </a:solidFill>
                <a:latin typeface="Arial Black" pitchFamily="34" charset="0"/>
              </a:rPr>
              <a:t>Do you like ….     ?</a:t>
            </a:r>
          </a:p>
          <a:p>
            <a:endParaRPr lang="en-US" sz="5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en-US" sz="5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en-US" sz="5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en-US" sz="5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en-US" sz="5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en-US" sz="8800" dirty="0" smtClean="0">
                <a:solidFill>
                  <a:srgbClr val="FF0000"/>
                </a:solidFill>
                <a:latin typeface="Arial Black" pitchFamily="34" charset="0"/>
              </a:rPr>
              <a:t>Yes, </a:t>
            </a:r>
            <a:r>
              <a:rPr lang="en-US" sz="8800" i="1" dirty="0" smtClean="0">
                <a:solidFill>
                  <a:srgbClr val="FF0000"/>
                </a:solidFill>
                <a:latin typeface="Arial Black" pitchFamily="34" charset="0"/>
              </a:rPr>
              <a:t> I  do!</a:t>
            </a:r>
            <a:endParaRPr lang="ru-RU" sz="8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8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4731" t="34035" r="13197" b="36265"/>
          <a:stretch>
            <a:fillRect/>
          </a:stretch>
        </p:blipFill>
        <p:spPr bwMode="auto">
          <a:xfrm>
            <a:off x="1" y="1071546"/>
            <a:ext cx="9099502" cy="4814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4731" t="63735" r="13197" b="8200"/>
          <a:stretch>
            <a:fillRect/>
          </a:stretch>
        </p:blipFill>
        <p:spPr bwMode="auto">
          <a:xfrm>
            <a:off x="142844" y="1000108"/>
            <a:ext cx="8749785" cy="437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doxologia.ro/sites/default/files/imagecache/imagine_articol_princ/articol/2012/03/27_struguri.jpg"/>
          <p:cNvPicPr/>
          <p:nvPr/>
        </p:nvPicPr>
        <p:blipFill>
          <a:blip r:embed="rId2" cstate="print">
            <a:lum contrast="20000"/>
          </a:blip>
          <a:srcRect l="6946" t="7483" r="6014"/>
          <a:stretch>
            <a:fillRect/>
          </a:stretch>
        </p:blipFill>
        <p:spPr bwMode="auto">
          <a:xfrm>
            <a:off x="571472" y="285728"/>
            <a:ext cx="8215370" cy="600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v3wall.com/wallpaper/medium/1005/medium_20100530095228226011.jpg"/>
          <p:cNvPicPr/>
          <p:nvPr/>
        </p:nvPicPr>
        <p:blipFill>
          <a:blip r:embed="rId2" cstate="print"/>
          <a:srcRect l="28922" t="9605" r="26259" b="27072"/>
          <a:stretch>
            <a:fillRect/>
          </a:stretch>
        </p:blipFill>
        <p:spPr bwMode="auto">
          <a:xfrm>
            <a:off x="1571604" y="285728"/>
            <a:ext cx="6286544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.mypage.ru/53ccc512bb316de253c0235cedbaad5f_6c3921718c1fc69e4b3b619bf22f4dd2.jpg"/>
          <p:cNvPicPr/>
          <p:nvPr/>
        </p:nvPicPr>
        <p:blipFill>
          <a:blip r:embed="rId2" cstate="print">
            <a:lum contrast="20000"/>
          </a:blip>
          <a:srcRect l="11142" t="11182" r="12996" b="21086"/>
          <a:stretch>
            <a:fillRect/>
          </a:stretch>
        </p:blipFill>
        <p:spPr bwMode="auto">
          <a:xfrm>
            <a:off x="500002" y="1071546"/>
            <a:ext cx="864399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22</Words>
  <Application>Microsoft Office PowerPoint</Application>
  <PresentationFormat>Экран (4:3)</PresentationFormat>
  <Paragraphs>16</Paragraphs>
  <Slides>42</Slides>
  <Notes>1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I’m hungry.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MagnuM</cp:lastModifiedBy>
  <cp:revision>20</cp:revision>
  <dcterms:created xsi:type="dcterms:W3CDTF">2015-04-27T18:15:03Z</dcterms:created>
  <dcterms:modified xsi:type="dcterms:W3CDTF">2020-01-15T20:11:13Z</dcterms:modified>
</cp:coreProperties>
</file>