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60" r:id="rId3"/>
    <p:sldId id="258" r:id="rId4"/>
    <p:sldId id="259" r:id="rId5"/>
    <p:sldId id="257" r:id="rId6"/>
    <p:sldId id="262" r:id="rId7"/>
    <p:sldId id="261" r:id="rId8"/>
    <p:sldId id="263" r:id="rId9"/>
    <p:sldId id="264" r:id="rId10"/>
    <p:sldId id="266" r:id="rId11"/>
    <p:sldId id="268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995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048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7274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961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9384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929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964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10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127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456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8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570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003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721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281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61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2B4C5-62AF-4B09-B5E8-CB5D8AFBD62A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C3A971E-4393-4FCF-A608-46CD83CB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08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CB5F73A-3C9A-4562-BF3D-DE3E56E7D42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740199" cy="604136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EEB1A3C-D03E-4BD5-849D-D0ED75647F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025" y="3934691"/>
            <a:ext cx="10192173" cy="186422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Тактика </a:t>
            </a:r>
            <a:r>
              <a:rPr lang="ru-RU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лыжных </a:t>
            </a:r>
            <a:r>
              <a:rPr lang="ru-RU" sz="5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гонок </a:t>
            </a:r>
            <a:endParaRPr lang="ru-RU" sz="5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23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002C92-0E42-47C3-B57D-E35B37E0D7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183" y="402594"/>
            <a:ext cx="6350328" cy="608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116AC4C-1521-4C5C-80A1-3182C7416A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037" y="346652"/>
            <a:ext cx="3482109" cy="1253548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дистанции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E49FF3F-E8BA-48C7-A1F4-0B4BDDC67F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489" y="1681018"/>
            <a:ext cx="5528293" cy="492298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В зависимости от подготовленности, индивидуальных особенностей, профиля трассы и внешних условий участники соревнований проходят дистанции следующими вариантами: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1. С относительно равномерной скоростью по всей дистанции.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2. С относительно равномерной скоростью на большей части дистанции и увеличением скорости в конце.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3. С относительно равномерной скоростью на большей части дистанции с замедлением в конце.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4. С быстрым началом, замедлением скорости на дистанции и ускорением в конце.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5. С быстрым прохождением первой половины дистанции и снижением скорости на второй.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6. С усилением на второй половине дистанции.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7. С постепенным убыванием скорости.</a:t>
            </a:r>
          </a:p>
          <a:p>
            <a:pPr algn="l"/>
            <a:r>
              <a:rPr lang="ru-RU" b="0" i="0" dirty="0">
                <a:solidFill>
                  <a:srgbClr val="646464"/>
                </a:solidFill>
                <a:effectLst/>
                <a:latin typeface="Roboto" panose="02000000000000000000" pitchFamily="2" charset="0"/>
              </a:rPr>
              <a:t>8. С увеличением скорости хода на отдельных участках дистанции (рывками).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284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D255C-DF56-434E-BE2B-86C395D79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4485" y="247843"/>
            <a:ext cx="7766936" cy="597284"/>
          </a:xfrm>
        </p:spPr>
        <p:txBody>
          <a:bodyPr/>
          <a:lstStyle/>
          <a:p>
            <a:pPr algn="l"/>
            <a:r>
              <a:rPr lang="ru-RU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Обгон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AE459D-A0FC-43A9-B480-646E66BB5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218" y="910469"/>
            <a:ext cx="10464799" cy="1962040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43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Обгоняющий спортсмен имеет преимущество над обгоняемым спортсменом, кроме случаев обгона за 30 метров до финиша и менее.</a:t>
            </a:r>
          </a:p>
          <a:p>
            <a:pPr algn="l"/>
            <a:r>
              <a:rPr lang="ru-RU" sz="43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Приблизившись к обгоняемому спортсмену примерно на 15 метров, обгоняющий спортсмен дает команду "Лыжню!".</a:t>
            </a:r>
          </a:p>
          <a:p>
            <a:pPr algn="l"/>
            <a:r>
              <a:rPr lang="ru-RU" sz="43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По команде "Лыжню!" обгоняемый спортсмен должен сместиться к правому краю трассы, перейти с конькового хода на классический (лыжи двигаются параллельно) и пропустить обгоняющего спортсмена.</a:t>
            </a:r>
          </a:p>
          <a:p>
            <a:pPr algn="l"/>
            <a:r>
              <a:rPr lang="ru-RU" sz="43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После завершения обгона спортсмен, которого обогнали, не может давать команду на обгон в течение 30 секунд с момента завершения обгона.</a:t>
            </a:r>
          </a:p>
          <a:p>
            <a:pPr algn="l"/>
            <a:r>
              <a:rPr lang="ru-RU" sz="43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За нарушение правил обгона спортсмен дисквалифицируется в виде программы.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89C06A-E1E0-43DE-92B1-41980BF7EE4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218" y="2692401"/>
            <a:ext cx="9041484" cy="4165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5863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579FBF-DF33-4D55-B9B3-AA8FC7A8AAB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212" y="2207492"/>
            <a:ext cx="11628006" cy="4581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703D316-8B8A-4019-93CD-D8B89E4C1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14" y="194975"/>
            <a:ext cx="4968586" cy="72866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Финиширование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63532F-6419-4438-A1FC-EE47ABDE7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6212" y="923637"/>
            <a:ext cx="11009169" cy="1500187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вот уж когда не надо жалеть своих сил, так это при финишировании. Начало финишного ускорения нужно выбрать тоже умело. Важно так закончить гонку, чтобы и сил не осталось, и скорость не упала. Продолжительность финиш­ного ускорения зависит от индивидуальных особенностей лыжника. Нужно знать себя и чувство­вать силы. Это приобретается опытом, постоян­ной работой над собой на лыжных трассах. Особенно опасно увлекаться борьбой, когда есть параллельные лыжни. В этом случае незаметно для себя можно израсходо­вать все силы.</a:t>
            </a:r>
          </a:p>
        </p:txBody>
      </p:sp>
    </p:spTree>
    <p:extLst>
      <p:ext uri="{BB962C8B-B14F-4D97-AF65-F5344CB8AC3E}">
        <p14:creationId xmlns:p14="http://schemas.microsoft.com/office/powerpoint/2010/main" val="3798503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A09704-80D0-4096-9447-6F047251979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9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EE4D891-9F93-45A2-8336-F8EDCD8AD5E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4617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180AA5-58EE-4192-8E4E-27B0E042D16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7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0BEE8F-3AEB-40F5-9963-FB3CB780B1F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80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3EE374-E70B-4F23-B2D1-20FEF1DEAD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76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F9F2FF-5399-44E8-B14E-53738D6D38E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329" r="3784"/>
          <a:stretch>
            <a:fillRect/>
          </a:stretch>
        </p:blipFill>
        <p:spPr>
          <a:xfrm>
            <a:off x="474562" y="590309"/>
            <a:ext cx="9074552" cy="569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27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9781C6-C556-4B9D-81CE-6B245C058D3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12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657E0B-53BC-4CB5-8075-A5C0AB55EFE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0890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</TotalTime>
  <Words>318</Words>
  <Application>Microsoft Office PowerPoint</Application>
  <PresentationFormat>Широкоэкранный</PresentationFormat>
  <Paragraphs>19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Roboto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Прохождение дистанции</vt:lpstr>
      <vt:lpstr>Обгон</vt:lpstr>
      <vt:lpstr>Финиширование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Данила Щипков</dc:creator>
  <cp:lastModifiedBy>Пользователь</cp:lastModifiedBy>
  <cp:revision>7</cp:revision>
  <dcterms:created xsi:type="dcterms:W3CDTF">2022-02-03T23:03:03Z</dcterms:created>
  <dcterms:modified xsi:type="dcterms:W3CDTF">2024-05-31T05:45:31Z</dcterms:modified>
</cp:coreProperties>
</file>