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мат, виды детского мата и защита от него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7859216" cy="3777283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расскажу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от А до Я про детский мат в шахматах и вы узнаете абсолютно все виды детского мата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именно: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мата №1 – мат в 3 хода ставят белые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детского мата №2 – мат в 2 хода ставят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черные.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поговорим с вами о том, как от этих видов мата защититься, чтобы с позором кому-нибудь не проиграть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11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ВАРИАНТ ДЕТСКОГО МАТА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варианте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выигрывают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случае белые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ходы. Смотрим.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ход. Белые ходят f4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черные отвечают e6.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Странное начало у белых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найте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поля f2 и f7 их надо оберегать и не открывать в шахматах вот так как это сделали сейчас белые.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84784"/>
            <a:ext cx="3467141" cy="346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831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ход.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ходят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g4. Черные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ставят мат ферзем на h4.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345515"/>
            <a:ext cx="3766950" cy="378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43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ЗАЩИТИТЬСЯ ОТ ДЕТСКОГО МАТА?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самом деле защита простая. Давайте второй вариант рассматривать не будем. Потому что в нем защита простая – не надо ходить пешками f4 и g4.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325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первый вариант. После того как ферзь белых встал на h5 наилучшим ходом за черных будет – ферзь f6.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170" y="1600200"/>
            <a:ext cx="453366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555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Детский мат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Теперь он будет защищать пункт f7. К тому же следующим ходом черным можно будет сходить слоном на поле c5 и противники поменяются ролями. Теперь под угрозой у белых будет их слабый пункт f2.</a:t>
            </a:r>
          </a:p>
          <a:p>
            <a:endParaRPr lang="ru-RU" dirty="0"/>
          </a:p>
          <a:p>
            <a:r>
              <a:rPr lang="ru-RU" dirty="0"/>
              <a:t>Кроме хода – ферзь на f6 у черных так же есть ход пешкой на g6 с нападением на ферзя белых.</a:t>
            </a:r>
          </a:p>
        </p:txBody>
      </p:sp>
    </p:spTree>
    <p:extLst>
      <p:ext uri="{BB962C8B-B14F-4D97-AF65-F5344CB8AC3E}">
        <p14:creationId xmlns:p14="http://schemas.microsoft.com/office/powerpoint/2010/main" val="3750227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814388"/>
            <a:ext cx="521970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040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даже если потом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ферзь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убежит на f3 с продолжением атаки на пункт f7 черных, то черные просто сходят конем на f6.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85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7643192" cy="5865515"/>
          </a:xfrm>
        </p:spPr>
        <p:txBody>
          <a:bodyPr>
            <a:normAutofit fontScale="77500" lnSpcReduction="20000"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последнее. Хотелось бы прокомментировать защиту от мата черных, когда пешка ходит на g6 с нападением на ферзя. Такой вариант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пойдет,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изначально у черных конь стоит на c6 и защищает пешку e5. Ну или пешка стоит на d6 и защищает ту же пешку e5.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если бы пешка на e5 была бы не под защитой, то защищаться от детского мата ходом g6 не правильно. Почему? А потому что ферзь скушает пешку e5, поставит шах королю черных и одновременно нападет на ладью h8, которую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съест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следующим ходом.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76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5" y="552450"/>
            <a:ext cx="573405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71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Детский мат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632848" cy="4525963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самом деле, большинство людей на планете и даже начинающих и не только шахматистов, думают, что детский мат бывает только одного вида.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делом белые двигают пешку с e4 на e5, потом атакуют слоном и ферзем поле черных f7 и по не опытности новичка, ставят мат черному королю ферзем, запирая его в клетке. Выглядит это примерно вот так:</a:t>
            </a:r>
          </a:p>
        </p:txBody>
      </p:sp>
      <p:pic>
        <p:nvPicPr>
          <p:cNvPr id="1026" name="Picture 2" descr="C:\Users\123\Documents\Лето Лагерь 2020\ШАХМАТЫ Лагерь 2020\Дебют\1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16644"/>
            <a:ext cx="2652713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4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самом деле детских матов бывает 2 вида. Второй вариант выглядит вот так: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123\Documents\Лето Лагерь 2020\ШАХМАТЫ Лагерь 2020\Дебют\2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70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Если в первом варианте детского </a:t>
            </a:r>
            <a:r>
              <a:rPr lang="ru-RU" dirty="0" smtClean="0"/>
              <a:t>мата </a:t>
            </a:r>
            <a:r>
              <a:rPr lang="ru-RU" dirty="0"/>
              <a:t>ходов было 3, то во втором варианте ходов всего 2. </a:t>
            </a:r>
            <a:r>
              <a:rPr lang="ru-RU" dirty="0" smtClean="0"/>
              <a:t>Удивились</a:t>
            </a:r>
            <a:r>
              <a:rPr lang="ru-RU" dirty="0"/>
              <a:t>?</a:t>
            </a:r>
          </a:p>
          <a:p>
            <a:endParaRPr lang="ru-RU" dirty="0"/>
          </a:p>
          <a:p>
            <a:r>
              <a:rPr lang="ru-RU" dirty="0"/>
              <a:t>Все считают, что самый быстрый мат в шахматах – это мат в три </a:t>
            </a:r>
            <a:r>
              <a:rPr lang="ru-RU" dirty="0" smtClean="0"/>
              <a:t>хода. Есть </a:t>
            </a:r>
            <a:r>
              <a:rPr lang="ru-RU" dirty="0"/>
              <a:t>и мат в 2 хода и он тоже считается детским. Почему детским? Да потому что только дети могут ходить так белыми фигурами, что черные ставят мат в 2 хода. Опытный шахматист </a:t>
            </a:r>
            <a:r>
              <a:rPr lang="ru-RU" dirty="0" smtClean="0"/>
              <a:t>ходить </a:t>
            </a:r>
            <a:r>
              <a:rPr lang="ru-RU" dirty="0"/>
              <a:t>так не будет.</a:t>
            </a:r>
          </a:p>
          <a:p>
            <a:endParaRPr lang="ru-RU" dirty="0"/>
          </a:p>
          <a:p>
            <a:r>
              <a:rPr lang="ru-RU" dirty="0"/>
              <a:t>Итак давайте к делу.</a:t>
            </a:r>
          </a:p>
        </p:txBody>
      </p:sp>
    </p:spTree>
    <p:extLst>
      <p:ext uri="{BB962C8B-B14F-4D97-AF65-F5344CB8AC3E}">
        <p14:creationId xmlns:p14="http://schemas.microsoft.com/office/powerpoint/2010/main" val="24332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ДЕТСКОГО МАТА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ход. Белые ходят e4, черные отвечают e5. Стандартное начало в шахматах. Белые и черные сделали хорошие ходы.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34990"/>
            <a:ext cx="3991173" cy="399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935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ВАРИАНТ ДЕТСКОГО МАТА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ход.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ходят e4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отвечают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e5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Стандартное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 шахматах.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сделали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ходы</a:t>
            </a:r>
            <a:r>
              <a:rPr lang="ru-RU" dirty="0"/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4824"/>
            <a:ext cx="3694162" cy="36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327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ход. Белые ходят слоном на c4, а черные допустим ходят конем на c6. Все пока что идет нормально.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081" y="1600200"/>
            <a:ext cx="451783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30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ход. Белые ставят ферзя на h5!!! Здесь черные должны правильно сыграть, потому что им угрожает мат на f7 ферзем.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716" y="1600200"/>
            <a:ext cx="4534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641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Окончание первого варианта детского мата.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вот по неопытности, некоторые и ходят или конем на f6 или пешкой на d6, или вообще пешкой на b6, чтобы потом якобы вывести слона, НО! Получают детский мат ферзем на f7.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Кстати, в шахматах данный вид мата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прославился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мат в три хода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самом деле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правильнее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бы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мат в 4 хода,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ходу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ферзь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 мат.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87677"/>
            <a:ext cx="3356992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857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703</Words>
  <Application>Microsoft Office PowerPoint</Application>
  <PresentationFormat>Экран (4:3)</PresentationFormat>
  <Paragraphs>62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Детский мат, виды детского мата и защита от него </vt:lpstr>
      <vt:lpstr>Детский мат</vt:lpstr>
      <vt:lpstr>   На самом деле детских матов бывает 2 вида. Второй вариант выглядит вот так:  </vt:lpstr>
      <vt:lpstr>Презентация PowerPoint</vt:lpstr>
      <vt:lpstr> ПЕРВЫЙ ВАРИАНТ ДЕТСКОГО МАТА 1 ход. Белые ходят e4, черные отвечают e5. Стандартное начало в шахматах. Белые и черные сделали хорошие ходы.</vt:lpstr>
      <vt:lpstr>ПЕРВЫЙ ВАРИАНТ ДЕТСКОГО МАТА</vt:lpstr>
      <vt:lpstr>2 ход. Белые ходят слоном на c4, а черные допустим ходят конем на c6. Все пока что идет нормально.</vt:lpstr>
      <vt:lpstr>3 ход. Белые ставят ферзя на h5!!! Здесь черные должны правильно сыграть, потому что им угрожает мат на f7 ферзем.</vt:lpstr>
      <vt:lpstr>Окончание первого варианта детского мата. </vt:lpstr>
      <vt:lpstr>ВТОРОЙ ВАРИАНТ ДЕТСКОГО МАТА</vt:lpstr>
      <vt:lpstr>2 ход.  Белых ходят g4. Черные ставят мат ферзем на h4.</vt:lpstr>
      <vt:lpstr>КАК ЗАЩИТИТЬСЯ ОТ ДЕТСКОГО МАТА?</vt:lpstr>
      <vt:lpstr>Рассмотрим первый вариант. После того как ферзь белых встал на h5 наилучшим ходом за черных будет – ферзь f6. </vt:lpstr>
      <vt:lpstr>Детский мат</vt:lpstr>
      <vt:lpstr>Презентация PowerPoint</vt:lpstr>
      <vt:lpstr>И даже если потом ферзь убежит на f3 с продолжением атаки на пункт f7 черных, то черные просто сходят конем на f6.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Детский мат, виды детского мата и защита от него</dc:title>
  <dc:creator>123</dc:creator>
  <cp:lastModifiedBy>Админ</cp:lastModifiedBy>
  <cp:revision>9</cp:revision>
  <dcterms:created xsi:type="dcterms:W3CDTF">2020-08-20T06:42:12Z</dcterms:created>
  <dcterms:modified xsi:type="dcterms:W3CDTF">2022-04-20T19:23:49Z</dcterms:modified>
</cp:coreProperties>
</file>