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3" r:id="rId2"/>
    <p:sldId id="259" r:id="rId3"/>
    <p:sldId id="261" r:id="rId4"/>
    <p:sldId id="262" r:id="rId5"/>
    <p:sldId id="263" r:id="rId6"/>
    <p:sldId id="264" r:id="rId7"/>
    <p:sldId id="269" r:id="rId8"/>
    <p:sldId id="265" r:id="rId9"/>
    <p:sldId id="280" r:id="rId10"/>
    <p:sldId id="287" r:id="rId11"/>
    <p:sldId id="285" r:id="rId12"/>
    <p:sldId id="286" r:id="rId13"/>
  </p:sldIdLst>
  <p:sldSz cx="5761038" cy="3240088"/>
  <p:notesSz cx="6858000" cy="9144000"/>
  <p:defaultTextStyle>
    <a:defPPr>
      <a:defRPr lang="ru-RU"/>
    </a:defPPr>
    <a:lvl1pPr marL="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1">
          <p15:clr>
            <a:srgbClr val="A4A3A4"/>
          </p15:clr>
        </p15:guide>
        <p15:guide id="2" pos="18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704" autoAdjust="0"/>
    <p:restoredTop sz="94660"/>
  </p:normalViewPr>
  <p:slideViewPr>
    <p:cSldViewPr>
      <p:cViewPr varScale="1">
        <p:scale>
          <a:sx n="162" d="100"/>
          <a:sy n="162" d="100"/>
        </p:scale>
        <p:origin x="222" y="132"/>
      </p:cViewPr>
      <p:guideLst>
        <p:guide orient="horz" pos="1021"/>
        <p:guide pos="1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BEBAE-B86C-467D-95AA-6060D026881F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4E5D2-E418-4423-AC2E-2F3E6994F6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5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4E5D2-E418-4423-AC2E-2F3E6994F6C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62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4E5D2-E418-4423-AC2E-2F3E6994F6C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62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4E5D2-E418-4423-AC2E-2F3E6994F6C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62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но 1 4"/>
          <p:cNvSpPr/>
          <p:nvPr userDrawn="1"/>
        </p:nvSpPr>
        <p:spPr>
          <a:xfrm rot="246699">
            <a:off x="536950" y="63409"/>
            <a:ext cx="4896544" cy="3096344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 userDrawn="1"/>
        </p:nvSpPr>
        <p:spPr>
          <a:xfrm>
            <a:off x="1224335" y="971972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eorgia" panose="02040502050405020303" pitchFamily="18" charset="0"/>
              </a:rPr>
              <a:t>Космические загадки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anose="02040502050405020303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088431" y="191910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Для детей 5-7 лет</a:t>
            </a:r>
            <a:endParaRPr lang="ru-RU" sz="1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144215" y="276288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" dirty="0" smtClean="0">
                <a:latin typeface="Georgia" pitchFamily="18" charset="0"/>
              </a:rPr>
              <a:t>Автор: </a:t>
            </a:r>
            <a:r>
              <a:rPr lang="ru-RU" sz="600" dirty="0" err="1" smtClean="0">
                <a:latin typeface="Georgia" pitchFamily="18" charset="0"/>
              </a:rPr>
              <a:t>Фрундина</a:t>
            </a:r>
            <a:r>
              <a:rPr lang="ru-RU" sz="600" dirty="0" smtClean="0">
                <a:latin typeface="Georgia" pitchFamily="18" charset="0"/>
              </a:rPr>
              <a:t> Лариса Владимировна</a:t>
            </a:r>
          </a:p>
          <a:p>
            <a:pPr algn="ctr"/>
            <a:r>
              <a:rPr lang="ru-RU" sz="600" dirty="0" smtClean="0">
                <a:latin typeface="Georgia" pitchFamily="18" charset="0"/>
              </a:rPr>
              <a:t>Воспитатель МБДОУ «Селекционный детский сад»</a:t>
            </a:r>
          </a:p>
          <a:p>
            <a:pPr algn="ctr"/>
            <a:r>
              <a:rPr lang="ru-RU" sz="600" dirty="0" smtClean="0">
                <a:latin typeface="Georgia" pitchFamily="18" charset="0"/>
              </a:rPr>
              <a:t>Льговского района  Курской области  2022год.</a:t>
            </a:r>
            <a:endParaRPr lang="ru-RU" sz="6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9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204" y="2268061"/>
            <a:ext cx="3456623" cy="267758"/>
          </a:xfrm>
          <a:prstGeom prst="rect">
            <a:avLst/>
          </a:prstGeo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29204" y="289508"/>
            <a:ext cx="3456623" cy="1944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29204" y="2535819"/>
            <a:ext cx="3456623" cy="3802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  <a:lvl2pPr marL="257175" indent="0">
              <a:buNone/>
              <a:defRPr sz="700"/>
            </a:lvl2pPr>
            <a:lvl3pPr marL="514350" indent="0">
              <a:buNone/>
              <a:defRPr sz="600"/>
            </a:lvl3pPr>
            <a:lvl4pPr marL="771525" indent="0">
              <a:buNone/>
              <a:defRPr sz="500"/>
            </a:lvl4pPr>
            <a:lvl5pPr marL="1028700" indent="0">
              <a:buNone/>
              <a:defRPr sz="500"/>
            </a:lvl5pPr>
            <a:lvl6pPr marL="1285875" indent="0">
              <a:buNone/>
              <a:defRPr sz="500"/>
            </a:lvl6pPr>
            <a:lvl7pPr marL="1543050" indent="0">
              <a:buNone/>
              <a:defRPr sz="500"/>
            </a:lvl7pPr>
            <a:lvl8pPr marL="1800225" indent="0">
              <a:buNone/>
              <a:defRPr sz="500"/>
            </a:lvl8pPr>
            <a:lvl9pPr marL="2057400" indent="0">
              <a:buNone/>
              <a:defRPr sz="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88052" y="756021"/>
            <a:ext cx="5184934" cy="213830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176752" y="129754"/>
            <a:ext cx="1296234" cy="276457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88052" y="129754"/>
            <a:ext cx="3792683" cy="27645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078" y="1006528"/>
            <a:ext cx="4896882" cy="694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4156" y="1836050"/>
            <a:ext cx="4032727" cy="8280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8052" y="756021"/>
            <a:ext cx="5184934" cy="21383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082" y="2082057"/>
            <a:ext cx="4896882" cy="643517"/>
          </a:xfrm>
          <a:prstGeom prst="rect">
            <a:avLst/>
          </a:prstGeom>
        </p:spPr>
        <p:txBody>
          <a:bodyPr anchor="t"/>
          <a:lstStyle>
            <a:lvl1pPr algn="l">
              <a:defRPr sz="2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5082" y="1373288"/>
            <a:ext cx="4896882" cy="7087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8052" y="756021"/>
            <a:ext cx="2544458" cy="213830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28528" y="756021"/>
            <a:ext cx="2544458" cy="213830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8052" y="725270"/>
            <a:ext cx="2545459" cy="30225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8052" y="1027528"/>
            <a:ext cx="2545459" cy="1866801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926528" y="725270"/>
            <a:ext cx="2546459" cy="30225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926528" y="1027528"/>
            <a:ext cx="2546459" cy="1866801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но 1 4"/>
          <p:cNvSpPr/>
          <p:nvPr userDrawn="1"/>
        </p:nvSpPr>
        <p:spPr>
          <a:xfrm rot="246699">
            <a:off x="536950" y="63409"/>
            <a:ext cx="4896544" cy="3096344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 userDrawn="1"/>
        </p:nvSpPr>
        <p:spPr>
          <a:xfrm>
            <a:off x="1224335" y="971972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eorgia" panose="02040502050405020303" pitchFamily="18" charset="0"/>
              </a:rPr>
              <a:t>Космические загадки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anose="02040502050405020303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088431" y="191910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Для детей 5-7 лет</a:t>
            </a:r>
            <a:endParaRPr lang="ru-RU" sz="1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144215" y="276288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" dirty="0" smtClean="0">
                <a:latin typeface="Georgia" pitchFamily="18" charset="0"/>
              </a:rPr>
              <a:t>Автор: </a:t>
            </a:r>
            <a:r>
              <a:rPr lang="ru-RU" sz="600" dirty="0" err="1" smtClean="0">
                <a:latin typeface="Georgia" pitchFamily="18" charset="0"/>
              </a:rPr>
              <a:t>Фрундина</a:t>
            </a:r>
            <a:r>
              <a:rPr lang="ru-RU" sz="600" dirty="0" smtClean="0">
                <a:latin typeface="Georgia" pitchFamily="18" charset="0"/>
              </a:rPr>
              <a:t> Лариса Владимировна</a:t>
            </a:r>
          </a:p>
          <a:p>
            <a:pPr algn="ctr"/>
            <a:r>
              <a:rPr lang="ru-RU" sz="600" dirty="0" smtClean="0">
                <a:latin typeface="Georgia" pitchFamily="18" charset="0"/>
              </a:rPr>
              <a:t>Воспитатель МБДОУ «Селекционный детский сад»</a:t>
            </a:r>
          </a:p>
          <a:p>
            <a:pPr algn="ctr"/>
            <a:r>
              <a:rPr lang="ru-RU" sz="600" dirty="0" smtClean="0">
                <a:latin typeface="Georgia" pitchFamily="18" charset="0"/>
              </a:rPr>
              <a:t>Льговского района  Курской области  2022год.</a:t>
            </a:r>
            <a:endParaRPr lang="ru-RU" sz="600" dirty="0"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003"/>
            <a:ext cx="1895342" cy="549015"/>
          </a:xfrm>
          <a:prstGeom prst="rect">
            <a:avLst/>
          </a:prstGeo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2406" y="129004"/>
            <a:ext cx="3220580" cy="276532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8052" y="678019"/>
            <a:ext cx="1895342" cy="2216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  <a:lvl2pPr marL="257175" indent="0">
              <a:buNone/>
              <a:defRPr sz="700"/>
            </a:lvl2pPr>
            <a:lvl3pPr marL="514350" indent="0">
              <a:buNone/>
              <a:defRPr sz="600"/>
            </a:lvl3pPr>
            <a:lvl4pPr marL="771525" indent="0">
              <a:buNone/>
              <a:defRPr sz="500"/>
            </a:lvl4pPr>
            <a:lvl5pPr marL="1028700" indent="0">
              <a:buNone/>
              <a:defRPr sz="500"/>
            </a:lvl5pPr>
            <a:lvl6pPr marL="1285875" indent="0">
              <a:buNone/>
              <a:defRPr sz="500"/>
            </a:lvl6pPr>
            <a:lvl7pPr marL="1543050" indent="0">
              <a:buNone/>
              <a:defRPr sz="500"/>
            </a:lvl7pPr>
            <a:lvl8pPr marL="1800225" indent="0">
              <a:buNone/>
              <a:defRPr sz="500"/>
            </a:lvl8pPr>
            <a:lvl9pPr marL="2057400" indent="0">
              <a:buNone/>
              <a:defRPr sz="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968355" y="3003082"/>
            <a:ext cx="1824329" cy="17250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61038" cy="3240088"/>
          </a:xfrm>
          <a:prstGeom prst="rect">
            <a:avLst/>
          </a:prstGeom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5761038" cy="3240088"/>
          </a:xfrm>
          <a:prstGeom prst="frame">
            <a:avLst>
              <a:gd name="adj1" fmla="val 1525"/>
            </a:avLst>
          </a:prstGeom>
          <a:solidFill>
            <a:srgbClr val="002060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514350" rtl="0" eaLnBrk="1" latinLnBrk="0" hangingPunct="1">
        <a:spcBef>
          <a:spcPct val="0"/>
        </a:spcBef>
        <a:buNone/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81" indent="-192881" algn="l" defTabSz="514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09" indent="-160734" algn="l" defTabSz="51435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gif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303" y="827956"/>
            <a:ext cx="3888433" cy="54001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КОСМИЧЕСКИЕ </a:t>
            </a:r>
            <a:b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ЗАГАДКИ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правляющая кнопка: сведения 2">
            <a:hlinkClick r:id="" action="ppaction://noaction" highlightClick="1"/>
          </p:cNvPr>
          <p:cNvSpPr/>
          <p:nvPr/>
        </p:nvSpPr>
        <p:spPr>
          <a:xfrm>
            <a:off x="144215" y="107876"/>
            <a:ext cx="288032" cy="216024"/>
          </a:xfrm>
          <a:prstGeom prst="actionButtonInformation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5112767" y="2988196"/>
            <a:ext cx="432048" cy="144016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52" y="1301542"/>
            <a:ext cx="1296586" cy="1938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b8/3b/21/b83b211182946897880775c9a504957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" y="0"/>
            <a:ext cx="5760158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11" y="181430"/>
            <a:ext cx="3981459" cy="287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2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i.pinimg.com/originals/b8/3b/21/b83b211182946897880775c9a504957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" y="0"/>
            <a:ext cx="5760158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303" y="-35024"/>
            <a:ext cx="4082001" cy="344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D0EDC471-F643-2848-A90B-7A261B521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" y="0"/>
            <a:ext cx="5760155" cy="324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otkrytkivsem.ru/wp-content/uploads/2021/03/den-kosmonavtiki-gif-otkrytka-1301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61" y="0"/>
            <a:ext cx="4337397" cy="325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. Звездоч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453" y="222126"/>
            <a:ext cx="288008" cy="2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6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731">
            <a:off x="114932" y="188112"/>
            <a:ext cx="1054807" cy="980247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79" y="2124100"/>
            <a:ext cx="719581" cy="107585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622244" y="-86503"/>
            <a:ext cx="1656183" cy="2188958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84575" y="611932"/>
            <a:ext cx="21016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Что за чудная машина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Смело по Луне идёт?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Вы её узнали, дети?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Ну, конечно…..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8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7711"/>
            <a:ext cx="4104656" cy="302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868">
            <a:off x="316977" y="285508"/>
            <a:ext cx="1054807" cy="98024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298014" y="-93594"/>
            <a:ext cx="1973322" cy="2520280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91291" y="596653"/>
            <a:ext cx="23867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С земли взлетает в облака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Как серебристая стрела,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Летит к другим планетам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Стремительно…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25778">
            <a:off x="96611" y="-75982"/>
            <a:ext cx="3193840" cy="3124955"/>
          </a:xfrm>
          <a:prstGeom prst="rect">
            <a:avLst/>
          </a:prstGeom>
        </p:spPr>
      </p:pic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2153205"/>
            <a:ext cx="719138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55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868">
            <a:off x="316977" y="285508"/>
            <a:ext cx="1054807" cy="980247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79" y="2124100"/>
            <a:ext cx="719581" cy="107585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420579" y="-144150"/>
            <a:ext cx="1800200" cy="2448272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168551" y="573023"/>
            <a:ext cx="23176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Он вокруг земли плывёт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И сигналы подаёт.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Этот вечный путник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Под названьем…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6223" y="-108148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0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868">
            <a:off x="316977" y="285508"/>
            <a:ext cx="1054807" cy="980247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79" y="2124100"/>
            <a:ext cx="719581" cy="107585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240558" y="-252162"/>
            <a:ext cx="1872209" cy="2736304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52527" y="611932"/>
            <a:ext cx="2533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Человек сидит в ракете.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Смело в небо он летит,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И на нас в своём скафандре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Он из космоса глядит…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6664">
            <a:off x="392419" y="-80318"/>
            <a:ext cx="2160239" cy="322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1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868">
            <a:off x="316977" y="285508"/>
            <a:ext cx="1054807" cy="980247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79" y="2124100"/>
            <a:ext cx="719581" cy="107585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469978" y="-337565"/>
            <a:ext cx="1656183" cy="2691086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24536" y="467916"/>
            <a:ext cx="26190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Самый первый в Космосе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Летел с огромной скоростью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Отважный русский парень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Наш космонавт…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7" y="174904"/>
            <a:ext cx="3240360" cy="288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7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868">
            <a:off x="316977" y="285508"/>
            <a:ext cx="1054807" cy="980247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79" y="2124100"/>
            <a:ext cx="719581" cy="107585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613994" y="-193550"/>
            <a:ext cx="1656183" cy="2403055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12567" y="467916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Georgia" pitchFamily="18" charset="0"/>
              </a:rPr>
              <a:t>Космонавт, проверив трос,</a:t>
            </a:r>
          </a:p>
          <a:p>
            <a:r>
              <a:rPr lang="ru-RU" sz="1200" dirty="0" smtClean="0">
                <a:latin typeface="Georgia" pitchFamily="18" charset="0"/>
              </a:rPr>
              <a:t>Что-то надевает,</a:t>
            </a:r>
          </a:p>
          <a:p>
            <a:r>
              <a:rPr lang="ru-RU" sz="1200" dirty="0" smtClean="0">
                <a:latin typeface="Georgia" pitchFamily="18" charset="0"/>
              </a:rPr>
              <a:t>Та одежда припасёт</a:t>
            </a:r>
          </a:p>
          <a:p>
            <a:r>
              <a:rPr lang="ru-RU" sz="1200" dirty="0" smtClean="0">
                <a:latin typeface="Georgia" pitchFamily="18" charset="0"/>
              </a:rPr>
              <a:t>И тепло, и кислород.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739"/>
            <a:ext cx="3168551" cy="321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7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868">
            <a:off x="316977" y="285508"/>
            <a:ext cx="1054807" cy="980247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379" y="2124100"/>
            <a:ext cx="719581" cy="1075857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 rot="5400000">
            <a:off x="3469978" y="-193551"/>
            <a:ext cx="1800198" cy="2547071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84575" y="467916"/>
            <a:ext cx="21016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Планета голубая,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Любимая, родная,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Она твоя, она моя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И называется…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" y="179884"/>
            <a:ext cx="28803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8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b8/3b/21/b83b211182946897880775c9a504957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" y="0"/>
            <a:ext cx="5760158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11" y="179884"/>
            <a:ext cx="3564581" cy="324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89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120</Words>
  <Application>Microsoft Office PowerPoint</Application>
  <PresentationFormat>Произвольный</PresentationFormat>
  <Paragraphs>32</Paragraphs>
  <Slides>12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Georgia</vt:lpstr>
      <vt:lpstr>Тема Office</vt:lpstr>
      <vt:lpstr>КОСМИЧЕСКИЕ  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Лика</cp:lastModifiedBy>
  <cp:revision>59</cp:revision>
  <dcterms:modified xsi:type="dcterms:W3CDTF">2024-06-02T22:18:19Z</dcterms:modified>
</cp:coreProperties>
</file>