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_rels/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6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2.xml" ContentType="application/vnd.openxmlformats-officedocument.presentationml.slideLayout+xml"/>
  <Override PartName="/ppt/_rels/presentation.xml.rels" ContentType="application/vnd.openxmlformats-package.relationships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6.png" ContentType="image/png"/>
  <Override PartName="/ppt/media/image7.png" ContentType="image/png"/>
  <Override PartName="/ppt/media/image5.png" ContentType="image/png"/>
  <Override PartName="/ppt/media/image10.png" ContentType="image/png"/>
  <Override PartName="/ppt/media/image8.png" ContentType="image/png"/>
  <Override PartName="/ppt/media/image9.png" ContentType="image/pn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_rels/slide9.xml.rels" ContentType="application/vnd.openxmlformats-package.relationships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0080625" cy="567055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504000" y="177840"/>
            <a:ext cx="7020000" cy="10126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57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504000" y="1368000"/>
            <a:ext cx="907200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504000" y="3085560"/>
            <a:ext cx="907200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504000" y="177840"/>
            <a:ext cx="7020000" cy="10126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57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504000" y="13680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5152680" y="13680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latin typeface="Arial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504000" y="30855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latin typeface="Arial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5152680" y="30855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504000" y="177840"/>
            <a:ext cx="7020000" cy="10126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57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504000" y="1368000"/>
            <a:ext cx="2921040" cy="1568160"/>
          </a:xfrm>
          <a:prstGeom prst="rect">
            <a:avLst/>
          </a:prstGeom>
        </p:spPr>
        <p:txBody>
          <a:bodyPr lIns="0" rIns="0" tIns="0" bIns="0">
            <a:normAutofit fontScale="77000"/>
          </a:bodyPr>
          <a:p>
            <a:endParaRPr b="0" lang="ru-RU" sz="2600" spc="-1" strike="noStrike">
              <a:latin typeface="Arial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3571560" y="1368000"/>
            <a:ext cx="2921040" cy="1568160"/>
          </a:xfrm>
          <a:prstGeom prst="rect">
            <a:avLst/>
          </a:prstGeom>
        </p:spPr>
        <p:txBody>
          <a:bodyPr lIns="0" rIns="0" tIns="0" bIns="0">
            <a:normAutofit fontScale="77000"/>
          </a:bodyPr>
          <a:p>
            <a:endParaRPr b="0" lang="ru-RU" sz="2600" spc="-1" strike="noStrike">
              <a:latin typeface="Arial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6639120" y="1368000"/>
            <a:ext cx="2921040" cy="1568160"/>
          </a:xfrm>
          <a:prstGeom prst="rect">
            <a:avLst/>
          </a:prstGeom>
        </p:spPr>
        <p:txBody>
          <a:bodyPr lIns="0" rIns="0" tIns="0" bIns="0">
            <a:normAutofit fontScale="77000"/>
          </a:bodyPr>
          <a:p>
            <a:endParaRPr b="0" lang="ru-RU" sz="2600" spc="-1" strike="noStrike">
              <a:latin typeface="Arial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504000" y="3085560"/>
            <a:ext cx="2921040" cy="1568160"/>
          </a:xfrm>
          <a:prstGeom prst="rect">
            <a:avLst/>
          </a:prstGeom>
        </p:spPr>
        <p:txBody>
          <a:bodyPr lIns="0" rIns="0" tIns="0" bIns="0">
            <a:normAutofit fontScale="77000"/>
          </a:bodyPr>
          <a:p>
            <a:endParaRPr b="0" lang="ru-RU" sz="2600" spc="-1" strike="noStrike">
              <a:latin typeface="Arial"/>
            </a:endParaRPr>
          </a:p>
        </p:txBody>
      </p:sp>
      <p:sp>
        <p:nvSpPr>
          <p:cNvPr id="40" name="PlaceHolder 6"/>
          <p:cNvSpPr>
            <a:spLocks noGrp="1"/>
          </p:cNvSpPr>
          <p:nvPr>
            <p:ph type="body"/>
          </p:nvPr>
        </p:nvSpPr>
        <p:spPr>
          <a:xfrm>
            <a:off x="3571560" y="3085560"/>
            <a:ext cx="2921040" cy="1568160"/>
          </a:xfrm>
          <a:prstGeom prst="rect">
            <a:avLst/>
          </a:prstGeom>
        </p:spPr>
        <p:txBody>
          <a:bodyPr lIns="0" rIns="0" tIns="0" bIns="0">
            <a:normAutofit fontScale="77000"/>
          </a:bodyPr>
          <a:p>
            <a:endParaRPr b="0" lang="ru-RU" sz="2600" spc="-1" strike="noStrike">
              <a:latin typeface="Arial"/>
            </a:endParaRPr>
          </a:p>
        </p:txBody>
      </p:sp>
      <p:sp>
        <p:nvSpPr>
          <p:cNvPr id="41" name="PlaceHolder 7"/>
          <p:cNvSpPr>
            <a:spLocks noGrp="1"/>
          </p:cNvSpPr>
          <p:nvPr>
            <p:ph type="body"/>
          </p:nvPr>
        </p:nvSpPr>
        <p:spPr>
          <a:xfrm>
            <a:off x="6639120" y="3085560"/>
            <a:ext cx="2921040" cy="1568160"/>
          </a:xfrm>
          <a:prstGeom prst="rect">
            <a:avLst/>
          </a:prstGeom>
        </p:spPr>
        <p:txBody>
          <a:bodyPr lIns="0" rIns="0" tIns="0" bIns="0">
            <a:normAutofit fontScale="77000"/>
          </a:bodyPr>
          <a:p>
            <a:endParaRPr b="0" lang="ru-RU" sz="26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177840"/>
            <a:ext cx="7020000" cy="10126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57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504000" y="1368000"/>
            <a:ext cx="9072000" cy="3288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504000" y="177840"/>
            <a:ext cx="7020000" cy="10126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57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504000" y="1368000"/>
            <a:ext cx="907200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504000" y="177840"/>
            <a:ext cx="7020000" cy="10126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57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504000" y="13680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latin typeface="Arial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5152680" y="13680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504000" y="177840"/>
            <a:ext cx="7020000" cy="10126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57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504000" y="216000"/>
            <a:ext cx="7020000" cy="4340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177840"/>
            <a:ext cx="7020000" cy="10126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57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3680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3680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04000" y="30855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177840"/>
            <a:ext cx="7020000" cy="10126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57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3680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3680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152680" y="30855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177840"/>
            <a:ext cx="7020000" cy="10126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57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3680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152680" y="13680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latin typeface="Arial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504000" y="3085560"/>
            <a:ext cx="907200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0" name="" descr=""/>
          <p:cNvPicPr/>
          <p:nvPr/>
        </p:nvPicPr>
        <p:blipFill>
          <a:blip r:embed="rId2"/>
          <a:stretch/>
        </p:blipFill>
        <p:spPr>
          <a:xfrm>
            <a:off x="-58320" y="81000"/>
            <a:ext cx="7794360" cy="1205640"/>
          </a:xfrm>
          <a:prstGeom prst="rect">
            <a:avLst/>
          </a:prstGeom>
          <a:ln>
            <a:noFill/>
          </a:ln>
        </p:spPr>
      </p:pic>
      <p:sp>
        <p:nvSpPr>
          <p:cNvPr id="1" name="PlaceHolder 1"/>
          <p:cNvSpPr>
            <a:spLocks noGrp="1"/>
          </p:cNvSpPr>
          <p:nvPr>
            <p:ph type="title"/>
          </p:nvPr>
        </p:nvSpPr>
        <p:spPr>
          <a:xfrm>
            <a:off x="504000" y="216000"/>
            <a:ext cx="7020000" cy="936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3570" spc="-1" strike="noStrike">
                <a:solidFill>
                  <a:srgbClr val="ffffff"/>
                </a:solidFill>
                <a:latin typeface="Arial"/>
              </a:rPr>
              <a:t>Для правки текста заглавия щёлкните мышью</a:t>
            </a:r>
            <a:endParaRPr b="0" lang="ru-RU" sz="357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504000" y="1368000"/>
            <a:ext cx="907200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Aft>
                <a:spcPts val="1148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600" spc="-1" strike="noStrike">
                <a:latin typeface="Arial"/>
              </a:rPr>
              <a:t>Для правки структуры щёлкните мышью</a:t>
            </a:r>
            <a:endParaRPr b="0" lang="ru-RU" sz="2600" spc="-1" strike="noStrike">
              <a:latin typeface="Arial"/>
            </a:endParaRPr>
          </a:p>
          <a:p>
            <a:pPr lvl="1" marL="864000" indent="-324000">
              <a:spcAft>
                <a:spcPts val="918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280" spc="-1" strike="noStrike">
                <a:latin typeface="Arial"/>
              </a:rPr>
              <a:t>Второй уровень структуры</a:t>
            </a:r>
            <a:endParaRPr b="0" lang="ru-RU" sz="2280" spc="-1" strike="noStrike">
              <a:latin typeface="Arial"/>
            </a:endParaRPr>
          </a:p>
          <a:p>
            <a:pPr lvl="2" marL="1296000" indent="-288000">
              <a:spcAft>
                <a:spcPts val="689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950" spc="-1" strike="noStrike">
                <a:latin typeface="Arial"/>
              </a:rPr>
              <a:t>Третий уровень структуры</a:t>
            </a:r>
            <a:endParaRPr b="0" lang="ru-RU" sz="1950" spc="-1" strike="noStrike">
              <a:latin typeface="Arial"/>
            </a:endParaRPr>
          </a:p>
          <a:p>
            <a:pPr lvl="3" marL="1728000" indent="-216000">
              <a:spcAft>
                <a:spcPts val="459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629" spc="-1" strike="noStrike">
                <a:latin typeface="Arial"/>
              </a:rPr>
              <a:t>Четвёртый уровень структуры</a:t>
            </a:r>
            <a:endParaRPr b="0" lang="ru-RU" sz="1629" spc="-1" strike="noStrike">
              <a:latin typeface="Arial"/>
            </a:endParaRPr>
          </a:p>
          <a:p>
            <a:pPr lvl="4" marL="2160000" indent="-216000">
              <a:spcAft>
                <a:spcPts val="23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29" spc="-1" strike="noStrike">
                <a:latin typeface="Arial"/>
              </a:rPr>
              <a:t>Пятый уровень структуры</a:t>
            </a:r>
            <a:endParaRPr b="0" lang="ru-RU" sz="1629" spc="-1" strike="noStrike">
              <a:latin typeface="Arial"/>
            </a:endParaRPr>
          </a:p>
          <a:p>
            <a:pPr lvl="5" marL="2592000" indent="-216000">
              <a:spcAft>
                <a:spcPts val="23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29" spc="-1" strike="noStrike">
                <a:latin typeface="Arial"/>
              </a:rPr>
              <a:t>Шестой уровень структуры</a:t>
            </a:r>
            <a:endParaRPr b="0" lang="ru-RU" sz="1629" spc="-1" strike="noStrike">
              <a:latin typeface="Arial"/>
            </a:endParaRPr>
          </a:p>
          <a:p>
            <a:pPr lvl="6" marL="3024000" indent="-216000">
              <a:spcAft>
                <a:spcPts val="23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29" spc="-1" strike="noStrike">
                <a:latin typeface="Arial"/>
              </a:rPr>
              <a:t>Седьмой уровень структуры</a:t>
            </a:r>
            <a:endParaRPr b="0" lang="ru-RU" sz="1629" spc="-1" strike="noStrike">
              <a:latin typeface="Arial"/>
            </a:endParaRPr>
          </a:p>
        </p:txBody>
      </p:sp>
      <p:sp>
        <p:nvSpPr>
          <p:cNvPr id="3" name="PlaceHolder 3"/>
          <p:cNvSpPr>
            <a:spLocks noGrp="1"/>
          </p:cNvSpPr>
          <p:nvPr>
            <p:ph type="dt"/>
          </p:nvPr>
        </p:nvSpPr>
        <p:spPr>
          <a:xfrm>
            <a:off x="504000" y="5164920"/>
            <a:ext cx="234828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1400" spc="-1" strike="noStrike">
                <a:latin typeface="Arial"/>
              </a:rPr>
              <a:t>&lt;дата/время&gt;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ftr"/>
          </p:nvPr>
        </p:nvSpPr>
        <p:spPr>
          <a:xfrm>
            <a:off x="3447000" y="5164920"/>
            <a:ext cx="319500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ctr"/>
            <a:r>
              <a:rPr b="0" lang="ru-RU" sz="1400" spc="-1" strike="noStrike">
                <a:latin typeface="Arial"/>
              </a:rPr>
              <a:t>&lt;нижний колонтитул&gt;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5" name="PlaceHolder 5"/>
          <p:cNvSpPr>
            <a:spLocks noGrp="1"/>
          </p:cNvSpPr>
          <p:nvPr>
            <p:ph type="sldNum"/>
          </p:nvPr>
        </p:nvSpPr>
        <p:spPr>
          <a:xfrm>
            <a:off x="7227000" y="5164920"/>
            <a:ext cx="234828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fld id="{0540AAF9-9BB9-4DB3-BBA6-C8B1F9655096}" type="slidenum">
              <a:rPr b="0" lang="ru-RU" sz="1400" spc="-1" strike="noStrike">
                <a:latin typeface="Arial"/>
              </a:rPr>
              <a:t>&lt;номер&gt;</a:t>
            </a:fld>
            <a:endParaRPr b="0" lang="ru-RU" sz="14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Shape 1"/>
          <p:cNvSpPr txBox="1"/>
          <p:nvPr/>
        </p:nvSpPr>
        <p:spPr>
          <a:xfrm>
            <a:off x="504000" y="216000"/>
            <a:ext cx="7020000" cy="936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>
            <a:noAutofit/>
          </a:bodyPr>
          <a:p>
            <a:r>
              <a:rPr b="0" lang="ru-RU" sz="3570" spc="-1" strike="noStrike">
                <a:solidFill>
                  <a:srgbClr val="ffffff"/>
                </a:solidFill>
                <a:latin typeface="Arial"/>
              </a:rPr>
              <a:t>Формулы приведения. Урок 2</a:t>
            </a:r>
            <a:endParaRPr b="0" lang="ru-RU" sz="357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43" name="" descr=""/>
          <p:cNvPicPr/>
          <p:nvPr/>
        </p:nvPicPr>
        <p:blipFill>
          <a:blip r:embed="rId1"/>
          <a:stretch/>
        </p:blipFill>
        <p:spPr>
          <a:xfrm>
            <a:off x="2160000" y="1797480"/>
            <a:ext cx="6306120" cy="35391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Shape 1"/>
          <p:cNvSpPr txBox="1"/>
          <p:nvPr/>
        </p:nvSpPr>
        <p:spPr>
          <a:xfrm>
            <a:off x="504000" y="36000"/>
            <a:ext cx="7020000" cy="1296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>
            <a:noAutofit/>
          </a:bodyPr>
          <a:p>
            <a:r>
              <a:rPr b="0" lang="ru-RU" sz="2000" spc="-1" strike="noStrike">
                <a:solidFill>
                  <a:srgbClr val="ffffff"/>
                </a:solidFill>
                <a:latin typeface="Arial"/>
              </a:rPr>
              <a:t>Т2</a:t>
            </a:r>
            <a:r>
              <a:rPr b="0" lang="ru-RU" sz="3570" spc="-1" strike="noStrike">
                <a:solidFill>
                  <a:srgbClr val="ffffff"/>
                </a:solidFill>
                <a:latin typeface="Arial"/>
              </a:rPr>
              <a:t> </a:t>
            </a:r>
            <a:r>
              <a:rPr b="0" lang="ru-RU" sz="2000" spc="-1" strike="noStrike">
                <a:solidFill>
                  <a:srgbClr val="ffffff"/>
                </a:solidFill>
                <a:latin typeface="Arial"/>
              </a:rPr>
              <a:t>Косинус суммы двух углов равен  произведение косинуса первого угла на косинус второго угла минус произведение синуса</a:t>
            </a:r>
            <a:r>
              <a:rPr b="0" lang="ru-RU" sz="3570" spc="-1" strike="noStrike">
                <a:solidFill>
                  <a:srgbClr val="ffffff"/>
                </a:solidFill>
                <a:latin typeface="Arial"/>
              </a:rPr>
              <a:t> </a:t>
            </a:r>
            <a:r>
              <a:rPr b="0" lang="ru-RU" sz="2000" spc="-1" strike="noStrike">
                <a:solidFill>
                  <a:srgbClr val="ffffff"/>
                </a:solidFill>
                <a:latin typeface="Arial"/>
              </a:rPr>
              <a:t>первого угла на</a:t>
            </a:r>
            <a:r>
              <a:rPr b="0" lang="ru-RU" sz="3570" spc="-1" strike="noStrike">
                <a:solidFill>
                  <a:srgbClr val="ffffff"/>
                </a:solidFill>
                <a:latin typeface="Arial"/>
              </a:rPr>
              <a:t> </a:t>
            </a:r>
            <a:r>
              <a:rPr b="0" lang="ru-RU" sz="2000" spc="-1" strike="noStrike">
                <a:solidFill>
                  <a:srgbClr val="ffffff"/>
                </a:solidFill>
                <a:latin typeface="Arial"/>
              </a:rPr>
              <a:t>синус второго угла.</a:t>
            </a:r>
            <a:endParaRPr b="0" lang="ru-RU" sz="20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45" name="" descr=""/>
          <p:cNvPicPr/>
          <p:nvPr/>
        </p:nvPicPr>
        <p:blipFill>
          <a:blip r:embed="rId1"/>
          <a:stretch/>
        </p:blipFill>
        <p:spPr>
          <a:xfrm>
            <a:off x="720000" y="1440000"/>
            <a:ext cx="7704000" cy="41058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Shape 1"/>
          <p:cNvSpPr txBox="1"/>
          <p:nvPr/>
        </p:nvSpPr>
        <p:spPr>
          <a:xfrm>
            <a:off x="504000" y="117360"/>
            <a:ext cx="7020000" cy="11336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>
            <a:noAutofit/>
          </a:bodyPr>
          <a:p>
            <a:r>
              <a:rPr b="0" lang="ru-RU" sz="2000" spc="-1" strike="noStrike">
                <a:solidFill>
                  <a:srgbClr val="ffffff"/>
                </a:solidFill>
                <a:latin typeface="Arial"/>
              </a:rPr>
              <a:t>Теорема 3. Синус суммы двух углов равен  произведение синуса первого угла на косинус второго угла плюс произведение косинуса первого угла на синус второго угла.</a:t>
            </a:r>
            <a:endParaRPr b="0" lang="ru-RU" sz="20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47" name="" descr=""/>
          <p:cNvPicPr/>
          <p:nvPr/>
        </p:nvPicPr>
        <p:blipFill>
          <a:blip r:embed="rId1"/>
          <a:stretch/>
        </p:blipFill>
        <p:spPr>
          <a:xfrm>
            <a:off x="504000" y="1835640"/>
            <a:ext cx="9072000" cy="23526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Shape 1"/>
          <p:cNvSpPr txBox="1"/>
          <p:nvPr/>
        </p:nvSpPr>
        <p:spPr>
          <a:xfrm>
            <a:off x="504000" y="117360"/>
            <a:ext cx="7020000" cy="11336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>
            <a:noAutofit/>
          </a:bodyPr>
          <a:p>
            <a:r>
              <a:rPr b="0" lang="ru-RU" sz="2000" spc="-1" strike="noStrike">
                <a:solidFill>
                  <a:srgbClr val="ffffff"/>
                </a:solidFill>
                <a:latin typeface="Arial"/>
              </a:rPr>
              <a:t>Теорема 4. Синус разности двух углов равен  произведение синуса первого угла на косинус второго угла минус произведение косинуса первого угла на синус второго угла.</a:t>
            </a:r>
            <a:endParaRPr b="0" lang="ru-RU" sz="20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49" name="" descr=""/>
          <p:cNvPicPr/>
          <p:nvPr/>
        </p:nvPicPr>
        <p:blipFill>
          <a:blip r:embed="rId1"/>
          <a:stretch/>
        </p:blipFill>
        <p:spPr>
          <a:xfrm>
            <a:off x="976320" y="1368000"/>
            <a:ext cx="8127360" cy="32882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Shape 1"/>
          <p:cNvSpPr txBox="1"/>
          <p:nvPr/>
        </p:nvSpPr>
        <p:spPr>
          <a:xfrm>
            <a:off x="504000" y="216000"/>
            <a:ext cx="7020000" cy="936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>
            <a:noAutofit/>
          </a:bodyPr>
          <a:p>
            <a:r>
              <a:rPr b="0" lang="ru-RU" sz="2600" spc="-1" strike="noStrike">
                <a:solidFill>
                  <a:srgbClr val="ffffff"/>
                </a:solidFill>
                <a:latin typeface="Arial"/>
              </a:rPr>
              <a:t>Теорема 5. tg(a+b)=(tga+tgb/1-tgatgb)</a:t>
            </a:r>
            <a:endParaRPr b="0" lang="ru-RU" sz="26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51" name="" descr=""/>
          <p:cNvPicPr/>
          <p:nvPr/>
        </p:nvPicPr>
        <p:blipFill>
          <a:blip r:embed="rId1"/>
          <a:stretch/>
        </p:blipFill>
        <p:spPr>
          <a:xfrm>
            <a:off x="216000" y="1584000"/>
            <a:ext cx="9703440" cy="36720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Shape 1"/>
          <p:cNvSpPr txBox="1"/>
          <p:nvPr/>
        </p:nvSpPr>
        <p:spPr>
          <a:xfrm>
            <a:off x="504000" y="216000"/>
            <a:ext cx="7020000" cy="936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>
            <a:noAutofit/>
          </a:bodyPr>
          <a:p>
            <a:r>
              <a:rPr b="0" lang="ru-RU" sz="3570" spc="-1" strike="noStrike">
                <a:solidFill>
                  <a:srgbClr val="ffffff"/>
                </a:solidFill>
                <a:latin typeface="Arial"/>
              </a:rPr>
              <a:t>Упражнение</a:t>
            </a:r>
            <a:endParaRPr b="0" lang="ru-RU" sz="357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53" name="" descr=""/>
          <p:cNvPicPr/>
          <p:nvPr/>
        </p:nvPicPr>
        <p:blipFill>
          <a:blip r:embed="rId1"/>
          <a:stretch/>
        </p:blipFill>
        <p:spPr>
          <a:xfrm>
            <a:off x="1728000" y="1584000"/>
            <a:ext cx="7159320" cy="37638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" descr=""/>
          <p:cNvPicPr/>
          <p:nvPr/>
        </p:nvPicPr>
        <p:blipFill>
          <a:blip r:embed="rId1"/>
          <a:stretch/>
        </p:blipFill>
        <p:spPr>
          <a:xfrm>
            <a:off x="1031040" y="1368000"/>
            <a:ext cx="8017560" cy="3288240"/>
          </a:xfrm>
          <a:prstGeom prst="rect">
            <a:avLst/>
          </a:prstGeom>
          <a:ln>
            <a:noFill/>
          </a:ln>
        </p:spPr>
      </p:pic>
      <p:sp>
        <p:nvSpPr>
          <p:cNvPr id="55" name="TextShape 1"/>
          <p:cNvSpPr txBox="1"/>
          <p:nvPr/>
        </p:nvSpPr>
        <p:spPr>
          <a:xfrm>
            <a:off x="396000" y="216000"/>
            <a:ext cx="7020000" cy="936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>
            <a:noAutofit/>
          </a:bodyPr>
          <a:p>
            <a:r>
              <a:rPr b="0" lang="ru-RU" sz="2600" spc="-1" strike="noStrike">
                <a:solidFill>
                  <a:srgbClr val="ffffff"/>
                </a:solidFill>
                <a:latin typeface="Arial"/>
              </a:rPr>
              <a:t>Теорема 6. tg(a-b)=(tga-tgb/1+tgatgb)</a:t>
            </a:r>
            <a:endParaRPr b="0" lang="ru-RU" sz="26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Shape 1"/>
          <p:cNvSpPr txBox="1"/>
          <p:nvPr/>
        </p:nvSpPr>
        <p:spPr>
          <a:xfrm>
            <a:off x="504000" y="216000"/>
            <a:ext cx="7020000" cy="936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>
            <a:noAutofit/>
          </a:bodyPr>
          <a:p>
            <a:r>
              <a:rPr b="0" lang="ru-RU" sz="3570" spc="-1" strike="noStrike">
                <a:solidFill>
                  <a:srgbClr val="ffffff"/>
                </a:solidFill>
                <a:latin typeface="Arial"/>
              </a:rPr>
              <a:t>Ответы</a:t>
            </a:r>
            <a:endParaRPr b="0" lang="ru-RU" sz="357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57" name="" descr=""/>
          <p:cNvPicPr/>
          <p:nvPr/>
        </p:nvPicPr>
        <p:blipFill>
          <a:blip r:embed="rId1"/>
          <a:stretch/>
        </p:blipFill>
        <p:spPr>
          <a:xfrm>
            <a:off x="2439720" y="1368000"/>
            <a:ext cx="5200200" cy="32882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Shape 1"/>
          <p:cNvSpPr txBox="1"/>
          <p:nvPr/>
        </p:nvSpPr>
        <p:spPr>
          <a:xfrm>
            <a:off x="504000" y="216000"/>
            <a:ext cx="7020000" cy="936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>
            <a:noAutofit/>
          </a:bodyPr>
          <a:p>
            <a:r>
              <a:rPr b="0" lang="ru-RU" sz="3570" spc="-1" strike="noStrike">
                <a:solidFill>
                  <a:srgbClr val="ffffff"/>
                </a:solidFill>
                <a:latin typeface="Arial"/>
              </a:rPr>
              <a:t>ОТВЕТЫ</a:t>
            </a:r>
            <a:endParaRPr b="0" lang="ru-RU" sz="357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59" name="" descr=""/>
          <p:cNvPicPr/>
          <p:nvPr/>
        </p:nvPicPr>
        <p:blipFill>
          <a:blip r:embed="rId1"/>
          <a:stretch/>
        </p:blipFill>
        <p:spPr>
          <a:xfrm>
            <a:off x="3024000" y="1368000"/>
            <a:ext cx="4680000" cy="41756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</TotalTime>
  <Application>LibreOffice/6.3.3.2$MacOSX_X86_64 LibreOffice_project/a64200df03143b798afd1ec74a12ab50359878ed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2024-06-02T22:44:01Z</dcterms:created>
  <dc:creator/>
  <dc:description/>
  <dc:language>ru-RU</dc:language>
  <cp:lastModifiedBy/>
  <dcterms:modified xsi:type="dcterms:W3CDTF">2024-06-03T01:19:55Z</dcterms:modified>
  <cp:revision>5</cp:revision>
  <dc:subject/>
  <dc:title>Bright Blue</dc:title>
</cp:coreProperties>
</file>