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55" r:id="rId5"/>
    <p:sldMasterId id="2147483675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y="5143500" cx="9144000"/>
  <p:notesSz cx="9144000" cy="5143500"/>
  <p:embeddedFontLst>
    <p:embeddedFont>
      <p:font typeface="Palatino Linotype"/>
      <p:regular r:id="rId23"/>
      <p:bold r:id="rId24"/>
      <p:italic r:id="rId25"/>
      <p:boldItalic r:id="rId26"/>
    </p:embeddedFont>
    <p:embeddedFont>
      <p:font typeface="Open Sans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  <p:ext uri="GoogleSlidesCustomDataVersion2">
      <go:slidesCustomData xmlns:go="http://customooxmlschemas.google.com/" r:id="rId31" roundtripDataSignature="AMtx7mhtTmK+Um1mXWN8Aw+L1WrmBaFL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font" Target="fonts/PalatinoLinotype-bold.fntdata"/><Relationship Id="rId23" Type="http://schemas.openxmlformats.org/officeDocument/2006/relationships/font" Target="fonts/PalatinoLinotype-regular.fntdata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6" Type="http://schemas.openxmlformats.org/officeDocument/2006/relationships/font" Target="fonts/PalatinoLinotype-boldItalic.fntdata"/><Relationship Id="rId25" Type="http://schemas.openxmlformats.org/officeDocument/2006/relationships/font" Target="fonts/PalatinoLinotype-italic.fntdata"/><Relationship Id="rId28" Type="http://schemas.openxmlformats.org/officeDocument/2006/relationships/font" Target="fonts/OpenSans-bold.fntdata"/><Relationship Id="rId27" Type="http://schemas.openxmlformats.org/officeDocument/2006/relationships/font" Target="fonts/OpenSans-regular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OpenSans-italic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customschemas.google.com/relationships/presentationmetadata" Target="metadata"/><Relationship Id="rId30" Type="http://schemas.openxmlformats.org/officeDocument/2006/relationships/font" Target="fonts/OpenSans-boldItalic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524300" y="385750"/>
            <a:ext cx="6096300" cy="1928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2443150"/>
            <a:ext cx="7315200" cy="2314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1:notes"/>
          <p:cNvSpPr txBox="1"/>
          <p:nvPr>
            <p:ph idx="1" type="body"/>
          </p:nvPr>
        </p:nvSpPr>
        <p:spPr>
          <a:xfrm>
            <a:off x="914400" y="2443150"/>
            <a:ext cx="7315200" cy="2314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7" name="Google Shape;347;p1:notes"/>
          <p:cNvSpPr/>
          <p:nvPr>
            <p:ph idx="2" type="sldImg"/>
          </p:nvPr>
        </p:nvSpPr>
        <p:spPr>
          <a:xfrm>
            <a:off x="1524300" y="385750"/>
            <a:ext cx="6096300" cy="1928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2c6594cc08c_0_651:notes"/>
          <p:cNvSpPr txBox="1"/>
          <p:nvPr>
            <p:ph idx="1" type="body"/>
          </p:nvPr>
        </p:nvSpPr>
        <p:spPr>
          <a:xfrm>
            <a:off x="914401" y="2443163"/>
            <a:ext cx="7315200" cy="23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0" name="Google Shape;450;g2c6594cc08c_0_651:notes"/>
          <p:cNvSpPr/>
          <p:nvPr>
            <p:ph idx="2" type="sldImg"/>
          </p:nvPr>
        </p:nvSpPr>
        <p:spPr>
          <a:xfrm>
            <a:off x="145211" y="385349"/>
            <a:ext cx="8853600" cy="19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0:notes"/>
          <p:cNvSpPr txBox="1"/>
          <p:nvPr>
            <p:ph idx="1" type="body"/>
          </p:nvPr>
        </p:nvSpPr>
        <p:spPr>
          <a:xfrm>
            <a:off x="914400" y="2443150"/>
            <a:ext cx="7315200" cy="2314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60" name="Google Shape;460;p10:notes"/>
          <p:cNvSpPr/>
          <p:nvPr>
            <p:ph idx="2" type="sldImg"/>
          </p:nvPr>
        </p:nvSpPr>
        <p:spPr>
          <a:xfrm>
            <a:off x="1524300" y="385750"/>
            <a:ext cx="6096300" cy="1928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1f4df3ccf2d_0_166:notes"/>
          <p:cNvSpPr txBox="1"/>
          <p:nvPr>
            <p:ph idx="1" type="body"/>
          </p:nvPr>
        </p:nvSpPr>
        <p:spPr>
          <a:xfrm>
            <a:off x="914401" y="2443163"/>
            <a:ext cx="7315200" cy="23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9" name="Google Shape;469;g1f4df3ccf2d_0_166:notes"/>
          <p:cNvSpPr/>
          <p:nvPr>
            <p:ph idx="2" type="sldImg"/>
          </p:nvPr>
        </p:nvSpPr>
        <p:spPr>
          <a:xfrm>
            <a:off x="145211" y="385349"/>
            <a:ext cx="8853600" cy="19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11:notes"/>
          <p:cNvSpPr txBox="1"/>
          <p:nvPr>
            <p:ph idx="1" type="body"/>
          </p:nvPr>
        </p:nvSpPr>
        <p:spPr>
          <a:xfrm>
            <a:off x="914400" y="2443150"/>
            <a:ext cx="7315200" cy="2314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79" name="Google Shape;479;p11:notes"/>
          <p:cNvSpPr/>
          <p:nvPr>
            <p:ph idx="2" type="sldImg"/>
          </p:nvPr>
        </p:nvSpPr>
        <p:spPr>
          <a:xfrm>
            <a:off x="1524300" y="385750"/>
            <a:ext cx="6096300" cy="1928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2c6594cc08c_0_331:notes"/>
          <p:cNvSpPr txBox="1"/>
          <p:nvPr>
            <p:ph idx="1" type="body"/>
          </p:nvPr>
        </p:nvSpPr>
        <p:spPr>
          <a:xfrm>
            <a:off x="914401" y="2443163"/>
            <a:ext cx="7315200" cy="23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8" name="Google Shape;488;g2c6594cc08c_0_331:notes"/>
          <p:cNvSpPr/>
          <p:nvPr>
            <p:ph idx="2" type="sldImg"/>
          </p:nvPr>
        </p:nvSpPr>
        <p:spPr>
          <a:xfrm>
            <a:off x="145211" y="385349"/>
            <a:ext cx="8853600" cy="19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12:notes"/>
          <p:cNvSpPr txBox="1"/>
          <p:nvPr>
            <p:ph idx="1" type="body"/>
          </p:nvPr>
        </p:nvSpPr>
        <p:spPr>
          <a:xfrm>
            <a:off x="914400" y="2443150"/>
            <a:ext cx="7315200" cy="2314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95" name="Google Shape;495;p12:notes"/>
          <p:cNvSpPr/>
          <p:nvPr>
            <p:ph idx="2" type="sldImg"/>
          </p:nvPr>
        </p:nvSpPr>
        <p:spPr>
          <a:xfrm>
            <a:off x="1524300" y="385750"/>
            <a:ext cx="6096300" cy="1928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2c6594cc08c_0_7:notes"/>
          <p:cNvSpPr txBox="1"/>
          <p:nvPr>
            <p:ph idx="1" type="body"/>
          </p:nvPr>
        </p:nvSpPr>
        <p:spPr>
          <a:xfrm>
            <a:off x="914401" y="2443163"/>
            <a:ext cx="7315200" cy="23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6" name="Google Shape;356;g2c6594cc08c_0_7:notes"/>
          <p:cNvSpPr/>
          <p:nvPr>
            <p:ph idx="2" type="sldImg"/>
          </p:nvPr>
        </p:nvSpPr>
        <p:spPr>
          <a:xfrm>
            <a:off x="145211" y="385349"/>
            <a:ext cx="8853600" cy="19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3:notes"/>
          <p:cNvSpPr txBox="1"/>
          <p:nvPr>
            <p:ph idx="1" type="body"/>
          </p:nvPr>
        </p:nvSpPr>
        <p:spPr>
          <a:xfrm>
            <a:off x="914400" y="2443150"/>
            <a:ext cx="7315200" cy="2314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65" name="Google Shape;365;p3:notes"/>
          <p:cNvSpPr/>
          <p:nvPr>
            <p:ph idx="2" type="sldImg"/>
          </p:nvPr>
        </p:nvSpPr>
        <p:spPr>
          <a:xfrm>
            <a:off x="1524300" y="385750"/>
            <a:ext cx="6096300" cy="1928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4:notes"/>
          <p:cNvSpPr txBox="1"/>
          <p:nvPr>
            <p:ph idx="1" type="body"/>
          </p:nvPr>
        </p:nvSpPr>
        <p:spPr>
          <a:xfrm>
            <a:off x="914400" y="2443150"/>
            <a:ext cx="7315200" cy="2314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72" name="Google Shape;372;p4:notes"/>
          <p:cNvSpPr/>
          <p:nvPr>
            <p:ph idx="2" type="sldImg"/>
          </p:nvPr>
        </p:nvSpPr>
        <p:spPr>
          <a:xfrm>
            <a:off x="1524300" y="385750"/>
            <a:ext cx="6096300" cy="1928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:notes"/>
          <p:cNvSpPr txBox="1"/>
          <p:nvPr>
            <p:ph idx="1" type="body"/>
          </p:nvPr>
        </p:nvSpPr>
        <p:spPr>
          <a:xfrm>
            <a:off x="914400" y="2443150"/>
            <a:ext cx="7315200" cy="2314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89" name="Google Shape;389;p6:notes"/>
          <p:cNvSpPr/>
          <p:nvPr>
            <p:ph idx="2" type="sldImg"/>
          </p:nvPr>
        </p:nvSpPr>
        <p:spPr>
          <a:xfrm>
            <a:off x="1524300" y="385750"/>
            <a:ext cx="6096300" cy="1928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5:notes"/>
          <p:cNvSpPr txBox="1"/>
          <p:nvPr>
            <p:ph idx="1" type="body"/>
          </p:nvPr>
        </p:nvSpPr>
        <p:spPr>
          <a:xfrm>
            <a:off x="914400" y="2443150"/>
            <a:ext cx="7315200" cy="2314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14" name="Google Shape;414;p5:notes"/>
          <p:cNvSpPr/>
          <p:nvPr>
            <p:ph idx="2" type="sldImg"/>
          </p:nvPr>
        </p:nvSpPr>
        <p:spPr>
          <a:xfrm>
            <a:off x="1524300" y="385750"/>
            <a:ext cx="6096300" cy="1928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7:notes"/>
          <p:cNvSpPr txBox="1"/>
          <p:nvPr>
            <p:ph idx="1" type="body"/>
          </p:nvPr>
        </p:nvSpPr>
        <p:spPr>
          <a:xfrm>
            <a:off x="914400" y="2443150"/>
            <a:ext cx="7315200" cy="2314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22" name="Google Shape;422;p7:notes"/>
          <p:cNvSpPr/>
          <p:nvPr>
            <p:ph idx="2" type="sldImg"/>
          </p:nvPr>
        </p:nvSpPr>
        <p:spPr>
          <a:xfrm>
            <a:off x="1524300" y="385750"/>
            <a:ext cx="6096300" cy="1928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8:notes"/>
          <p:cNvSpPr txBox="1"/>
          <p:nvPr>
            <p:ph idx="1" type="body"/>
          </p:nvPr>
        </p:nvSpPr>
        <p:spPr>
          <a:xfrm>
            <a:off x="914400" y="2443150"/>
            <a:ext cx="7315200" cy="2314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33" name="Google Shape;433;p8:notes"/>
          <p:cNvSpPr/>
          <p:nvPr>
            <p:ph idx="2" type="sldImg"/>
          </p:nvPr>
        </p:nvSpPr>
        <p:spPr>
          <a:xfrm>
            <a:off x="1524300" y="385750"/>
            <a:ext cx="6096300" cy="1928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9:notes"/>
          <p:cNvSpPr txBox="1"/>
          <p:nvPr>
            <p:ph idx="1" type="body"/>
          </p:nvPr>
        </p:nvSpPr>
        <p:spPr>
          <a:xfrm>
            <a:off x="914400" y="2443150"/>
            <a:ext cx="7315200" cy="2314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41" name="Google Shape;441;p9:notes"/>
          <p:cNvSpPr/>
          <p:nvPr>
            <p:ph idx="2" type="sldImg"/>
          </p:nvPr>
        </p:nvSpPr>
        <p:spPr>
          <a:xfrm>
            <a:off x="1524300" y="385750"/>
            <a:ext cx="6096300" cy="1928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4"/>
          <p:cNvSpPr txBox="1"/>
          <p:nvPr>
            <p:ph idx="11" type="ft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4"/>
          <p:cNvSpPr txBox="1"/>
          <p:nvPr>
            <p:ph idx="10" type="dt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4"/>
          <p:cNvSpPr txBox="1"/>
          <p:nvPr>
            <p:ph idx="12" type="sldNum"/>
          </p:nvPr>
        </p:nvSpPr>
        <p:spPr>
          <a:xfrm>
            <a:off x="8676850" y="4851033"/>
            <a:ext cx="131445" cy="111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3810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Два объекта">
  <p:cSld name="5_Два объекта">
    <p:bg>
      <p:bgPr>
        <a:gradFill>
          <a:gsLst>
            <a:gs pos="0">
              <a:srgbClr val="0072DF"/>
            </a:gs>
            <a:gs pos="100000">
              <a:srgbClr val="003E81"/>
            </a:gs>
          </a:gsLst>
          <a:lin ang="16200038" scaled="0"/>
        </a:gra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c6594cc08c_0_669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g2c6594cc08c_0_669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g2c6594cc08c_0_669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8" name="Google Shape;78;g2c6594cc08c_0_669"/>
          <p:cNvSpPr/>
          <p:nvPr>
            <p:ph idx="2" type="pic"/>
          </p:nvPr>
        </p:nvSpPr>
        <p:spPr>
          <a:xfrm>
            <a:off x="1352740" y="0"/>
            <a:ext cx="32193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79" name="Google Shape;79;g2c6594cc08c_0_669"/>
          <p:cNvSpPr txBox="1"/>
          <p:nvPr>
            <p:ph type="title"/>
          </p:nvPr>
        </p:nvSpPr>
        <p:spPr>
          <a:xfrm>
            <a:off x="4932040" y="339501"/>
            <a:ext cx="3888300" cy="21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g2c6594cc08c_0_669"/>
          <p:cNvSpPr txBox="1"/>
          <p:nvPr>
            <p:ph idx="1" type="body"/>
          </p:nvPr>
        </p:nvSpPr>
        <p:spPr>
          <a:xfrm>
            <a:off x="4932041" y="2679762"/>
            <a:ext cx="3892500" cy="2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298450" lvl="1" marL="9144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c6594cc08c_0_676"/>
          <p:cNvSpPr txBox="1"/>
          <p:nvPr>
            <p:ph type="ctrTitle"/>
          </p:nvPr>
        </p:nvSpPr>
        <p:spPr>
          <a:xfrm>
            <a:off x="1692463" y="303497"/>
            <a:ext cx="71106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g2c6594cc08c_0_676"/>
          <p:cNvSpPr txBox="1"/>
          <p:nvPr>
            <p:ph idx="1" type="subTitle"/>
          </p:nvPr>
        </p:nvSpPr>
        <p:spPr>
          <a:xfrm>
            <a:off x="1692463" y="1311610"/>
            <a:ext cx="7110600" cy="33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rgbClr val="888888"/>
              </a:buClr>
              <a:buSzPts val="11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rgbClr val="888888"/>
              </a:buClr>
              <a:buSzPts val="11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cxnSp>
        <p:nvCxnSpPr>
          <p:cNvPr id="84" name="Google Shape;84;g2c6594cc08c_0_676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5" name="Google Shape;85;g2c6594cc08c_0_676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g2c6594cc08c_0_676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g2c6594cc08c_0_676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Два объекта">
  <p:cSld name="9_Два объекта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c6594cc08c_0_683"/>
          <p:cNvSpPr/>
          <p:nvPr/>
        </p:nvSpPr>
        <p:spPr>
          <a:xfrm rot="-2700000">
            <a:off x="2171307" y="3657944"/>
            <a:ext cx="4298219" cy="462872"/>
          </a:xfrm>
          <a:prstGeom prst="rect">
            <a:avLst/>
          </a:prstGeom>
          <a:solidFill>
            <a:srgbClr val="00B09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g2c6594cc08c_0_683"/>
          <p:cNvSpPr/>
          <p:nvPr/>
        </p:nvSpPr>
        <p:spPr>
          <a:xfrm rot="-2700000">
            <a:off x="5789923" y="3740602"/>
            <a:ext cx="1439528" cy="1439528"/>
          </a:xfrm>
          <a:prstGeom prst="rect">
            <a:avLst/>
          </a:prstGeom>
          <a:solidFill>
            <a:srgbClr val="00C1F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g2c6594cc08c_0_683"/>
          <p:cNvSpPr/>
          <p:nvPr/>
        </p:nvSpPr>
        <p:spPr>
          <a:xfrm rot="-2700000">
            <a:off x="6922364" y="61482"/>
            <a:ext cx="1439528" cy="1439528"/>
          </a:xfrm>
          <a:prstGeom prst="rect">
            <a:avLst/>
          </a:prstGeom>
          <a:solidFill>
            <a:srgbClr val="F26F2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g2c6594cc08c_0_683"/>
          <p:cNvSpPr txBox="1"/>
          <p:nvPr>
            <p:ph type="title"/>
          </p:nvPr>
        </p:nvSpPr>
        <p:spPr>
          <a:xfrm>
            <a:off x="1691680" y="303498"/>
            <a:ext cx="38883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g2c6594cc08c_0_683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g2c6594cc08c_0_683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g2c6594cc08c_0_683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6" name="Google Shape;96;g2c6594cc08c_0_683"/>
          <p:cNvSpPr/>
          <p:nvPr>
            <p:ph idx="2" type="pic"/>
          </p:nvPr>
        </p:nvSpPr>
        <p:spPr>
          <a:xfrm>
            <a:off x="5148064" y="726825"/>
            <a:ext cx="3780300" cy="3782400"/>
          </a:xfrm>
          <a:prstGeom prst="diamond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97" name="Google Shape;97;g2c6594cc08c_0_683"/>
          <p:cNvSpPr txBox="1"/>
          <p:nvPr>
            <p:ph idx="1" type="body"/>
          </p:nvPr>
        </p:nvSpPr>
        <p:spPr>
          <a:xfrm>
            <a:off x="1691681" y="1275606"/>
            <a:ext cx="2169600" cy="2304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98" name="Google Shape;98;g2c6594cc08c_0_683"/>
          <p:cNvSpPr/>
          <p:nvPr>
            <p:ph idx="3" type="pic"/>
          </p:nvPr>
        </p:nvSpPr>
        <p:spPr>
          <a:xfrm>
            <a:off x="7081842" y="-1200317"/>
            <a:ext cx="3780300" cy="3782400"/>
          </a:xfrm>
          <a:prstGeom prst="diamond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99" name="Google Shape;99;g2c6594cc08c_0_683"/>
          <p:cNvSpPr/>
          <p:nvPr>
            <p:ph idx="4" type="pic"/>
          </p:nvPr>
        </p:nvSpPr>
        <p:spPr>
          <a:xfrm>
            <a:off x="7069596" y="2653967"/>
            <a:ext cx="3780300" cy="3782400"/>
          </a:xfrm>
          <a:prstGeom prst="diamond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00" name="Google Shape;100;g2c6594cc08c_0_683"/>
          <p:cNvSpPr/>
          <p:nvPr>
            <p:ph idx="5" type="pic"/>
          </p:nvPr>
        </p:nvSpPr>
        <p:spPr>
          <a:xfrm>
            <a:off x="3226532" y="2653967"/>
            <a:ext cx="3780300" cy="3782400"/>
          </a:xfrm>
          <a:prstGeom prst="diamond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01" name="Google Shape;101;g2c6594cc08c_0_683"/>
          <p:cNvSpPr/>
          <p:nvPr/>
        </p:nvSpPr>
        <p:spPr>
          <a:xfrm rot="-2700000">
            <a:off x="6476607" y="481041"/>
            <a:ext cx="673307" cy="45821"/>
          </a:xfrm>
          <a:prstGeom prst="rect">
            <a:avLst/>
          </a:prstGeom>
          <a:solidFill>
            <a:srgbClr val="00B09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>
  <p:cSld name="Два объекта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c6594cc08c_0_697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g2c6594cc08c_0_697"/>
          <p:cNvSpPr txBox="1"/>
          <p:nvPr>
            <p:ph idx="1" type="body"/>
          </p:nvPr>
        </p:nvSpPr>
        <p:spPr>
          <a:xfrm>
            <a:off x="1691680" y="1347613"/>
            <a:ext cx="3513900" cy="32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317500" lvl="1" marL="914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05" name="Google Shape;105;g2c6594cc08c_0_697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g2c6594cc08c_0_697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g2c6594cc08c_0_697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08" name="Google Shape;108;g2c6594cc08c_0_697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9" name="Google Shape;109;g2c6594cc08c_0_697"/>
          <p:cNvSpPr txBox="1"/>
          <p:nvPr>
            <p:ph idx="2" type="body"/>
          </p:nvPr>
        </p:nvSpPr>
        <p:spPr>
          <a:xfrm>
            <a:off x="5306615" y="1354999"/>
            <a:ext cx="3513900" cy="32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317500" lvl="1" marL="914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Два объекта">
  <p:cSld name="1_Два объекта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c6594cc08c_0_705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g2c6594cc08c_0_705"/>
          <p:cNvSpPr txBox="1"/>
          <p:nvPr>
            <p:ph idx="1" type="body"/>
          </p:nvPr>
        </p:nvSpPr>
        <p:spPr>
          <a:xfrm>
            <a:off x="1691680" y="3435846"/>
            <a:ext cx="3513900" cy="12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3" name="Google Shape;113;g2c6594cc08c_0_705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g2c6594cc08c_0_705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g2c6594cc08c_0_705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16" name="Google Shape;116;g2c6594cc08c_0_705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7" name="Google Shape;117;g2c6594cc08c_0_705"/>
          <p:cNvSpPr/>
          <p:nvPr>
            <p:ph idx="2" type="pic"/>
          </p:nvPr>
        </p:nvSpPr>
        <p:spPr>
          <a:xfrm>
            <a:off x="1691680" y="1275606"/>
            <a:ext cx="3513900" cy="20883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18" name="Google Shape;118;g2c6594cc08c_0_705"/>
          <p:cNvSpPr txBox="1"/>
          <p:nvPr>
            <p:ph idx="3" type="body"/>
          </p:nvPr>
        </p:nvSpPr>
        <p:spPr>
          <a:xfrm>
            <a:off x="5310705" y="3435846"/>
            <a:ext cx="3513900" cy="12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9" name="Google Shape;119;g2c6594cc08c_0_705"/>
          <p:cNvSpPr/>
          <p:nvPr>
            <p:ph idx="4" type="pic"/>
          </p:nvPr>
        </p:nvSpPr>
        <p:spPr>
          <a:xfrm>
            <a:off x="5310705" y="1275606"/>
            <a:ext cx="3513900" cy="20883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c6594cc08c_0_715"/>
          <p:cNvSpPr txBox="1"/>
          <p:nvPr>
            <p:ph type="title"/>
          </p:nvPr>
        </p:nvSpPr>
        <p:spPr>
          <a:xfrm>
            <a:off x="1692463" y="3478843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2000"/>
              <a:buFont typeface="Arial"/>
              <a:buNone/>
              <a:defRPr b="0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g2c6594cc08c_0_715"/>
          <p:cNvSpPr/>
          <p:nvPr>
            <p:ph idx="2" type="pic"/>
          </p:nvPr>
        </p:nvSpPr>
        <p:spPr>
          <a:xfrm>
            <a:off x="1439652" y="87474"/>
            <a:ext cx="7596900" cy="32763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23" name="Google Shape;123;g2c6594cc08c_0_715"/>
          <p:cNvSpPr txBox="1"/>
          <p:nvPr>
            <p:ph idx="1" type="body"/>
          </p:nvPr>
        </p:nvSpPr>
        <p:spPr>
          <a:xfrm>
            <a:off x="1692463" y="3975906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4" name="Google Shape;124;g2c6594cc08c_0_715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g2c6594cc08c_0_715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g2c6594cc08c_0_715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Два объекта">
  <p:cSld name="8_Два объекта">
    <p:bg>
      <p:bgPr>
        <a:solidFill>
          <a:srgbClr val="00C1F4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c6594cc08c_0_738"/>
          <p:cNvSpPr txBox="1"/>
          <p:nvPr>
            <p:ph type="title"/>
          </p:nvPr>
        </p:nvSpPr>
        <p:spPr>
          <a:xfrm>
            <a:off x="4932040" y="339501"/>
            <a:ext cx="3888300" cy="21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g2c6594cc08c_0_738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g2c6594cc08c_0_738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g2c6594cc08c_0_738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2" name="Google Shape;132;g2c6594cc08c_0_738"/>
          <p:cNvSpPr/>
          <p:nvPr>
            <p:ph idx="2" type="pic"/>
          </p:nvPr>
        </p:nvSpPr>
        <p:spPr>
          <a:xfrm>
            <a:off x="1352740" y="0"/>
            <a:ext cx="32193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33" name="Google Shape;133;g2c6594cc08c_0_738"/>
          <p:cNvSpPr txBox="1"/>
          <p:nvPr>
            <p:ph idx="1" type="body"/>
          </p:nvPr>
        </p:nvSpPr>
        <p:spPr>
          <a:xfrm>
            <a:off x="4932041" y="2679762"/>
            <a:ext cx="3892500" cy="2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298450" lvl="1" marL="9144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Два объекта">
  <p:cSld name="7_Два объекта">
    <p:bg>
      <p:bgPr>
        <a:solidFill>
          <a:srgbClr val="F26F21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c6594cc08c_0_745"/>
          <p:cNvSpPr txBox="1"/>
          <p:nvPr>
            <p:ph type="title"/>
          </p:nvPr>
        </p:nvSpPr>
        <p:spPr>
          <a:xfrm>
            <a:off x="4932040" y="339501"/>
            <a:ext cx="3888300" cy="21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g2c6594cc08c_0_745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g2c6594cc08c_0_745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g2c6594cc08c_0_745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9" name="Google Shape;139;g2c6594cc08c_0_745"/>
          <p:cNvSpPr/>
          <p:nvPr>
            <p:ph idx="2" type="pic"/>
          </p:nvPr>
        </p:nvSpPr>
        <p:spPr>
          <a:xfrm>
            <a:off x="1352740" y="0"/>
            <a:ext cx="32193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40" name="Google Shape;140;g2c6594cc08c_0_745"/>
          <p:cNvSpPr txBox="1"/>
          <p:nvPr>
            <p:ph idx="1" type="body"/>
          </p:nvPr>
        </p:nvSpPr>
        <p:spPr>
          <a:xfrm>
            <a:off x="4932041" y="2679762"/>
            <a:ext cx="3892500" cy="2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298450" lvl="1" marL="9144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c6594cc08c_0_752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g2c6594cc08c_0_752"/>
          <p:cNvSpPr txBox="1"/>
          <p:nvPr>
            <p:ph idx="1" type="body"/>
          </p:nvPr>
        </p:nvSpPr>
        <p:spPr>
          <a:xfrm>
            <a:off x="1691680" y="1311610"/>
            <a:ext cx="7128900" cy="33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4" name="Google Shape;144;g2c6594cc08c_0_752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g2c6594cc08c_0_752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g2c6594cc08c_0_752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47" name="Google Shape;147;g2c6594cc08c_0_752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2c6594cc08c_0_759"/>
          <p:cNvSpPr txBox="1"/>
          <p:nvPr>
            <p:ph type="title"/>
          </p:nvPr>
        </p:nvSpPr>
        <p:spPr>
          <a:xfrm>
            <a:off x="1692463" y="2031690"/>
            <a:ext cx="7110600" cy="25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4000"/>
              <a:buFont typeface="Arial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g2c6594cc08c_0_759"/>
          <p:cNvSpPr txBox="1"/>
          <p:nvPr>
            <p:ph idx="1" type="body"/>
          </p:nvPr>
        </p:nvSpPr>
        <p:spPr>
          <a:xfrm>
            <a:off x="1692463" y="402492"/>
            <a:ext cx="7110600" cy="13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51" name="Google Shape;151;g2c6594cc08c_0_759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g2c6594cc08c_0_759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g2c6594cc08c_0_759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54" name="Google Shape;154;g2c6594cc08c_0_759"/>
          <p:cNvCxnSpPr/>
          <p:nvPr/>
        </p:nvCxnSpPr>
        <p:spPr>
          <a:xfrm>
            <a:off x="1691680" y="1923678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Два объекта">
  <p:cSld name="5_Два объекта">
    <p:bg>
      <p:bgPr>
        <a:gradFill>
          <a:gsLst>
            <a:gs pos="0">
              <a:srgbClr val="0072DF"/>
            </a:gs>
            <a:gs pos="100000">
              <a:srgbClr val="003E81"/>
            </a:gs>
          </a:gsLst>
          <a:lin ang="16200038" scaled="0"/>
        </a:gra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g2c6594cc08c_0_163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g2c6594cc08c_0_163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g2c6594cc08c_0_163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" name="Google Shape;20;g2c6594cc08c_0_163"/>
          <p:cNvSpPr/>
          <p:nvPr>
            <p:ph idx="2" type="pic"/>
          </p:nvPr>
        </p:nvSpPr>
        <p:spPr>
          <a:xfrm>
            <a:off x="1352740" y="0"/>
            <a:ext cx="32193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1" name="Google Shape;21;g2c6594cc08c_0_163"/>
          <p:cNvSpPr txBox="1"/>
          <p:nvPr>
            <p:ph type="title"/>
          </p:nvPr>
        </p:nvSpPr>
        <p:spPr>
          <a:xfrm>
            <a:off x="4932040" y="339501"/>
            <a:ext cx="3888300" cy="21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g2c6594cc08c_0_163"/>
          <p:cNvSpPr txBox="1"/>
          <p:nvPr>
            <p:ph idx="1" type="body"/>
          </p:nvPr>
        </p:nvSpPr>
        <p:spPr>
          <a:xfrm>
            <a:off x="4932041" y="2679762"/>
            <a:ext cx="3892500" cy="2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298450" lvl="1" marL="9144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Два объекта">
  <p:cSld name="2_Два объекта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c6594cc08c_0_766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g2c6594cc08c_0_766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g2c6594cc08c_0_766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g2c6594cc08c_0_766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60" name="Google Shape;160;g2c6594cc08c_0_766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1" name="Google Shape;161;g2c6594cc08c_0_766"/>
          <p:cNvSpPr/>
          <p:nvPr>
            <p:ph idx="2" type="pic"/>
          </p:nvPr>
        </p:nvSpPr>
        <p:spPr>
          <a:xfrm>
            <a:off x="1691680" y="1275606"/>
            <a:ext cx="3513900" cy="34563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62" name="Google Shape;162;g2c6594cc08c_0_766"/>
          <p:cNvSpPr txBox="1"/>
          <p:nvPr>
            <p:ph idx="1" type="body"/>
          </p:nvPr>
        </p:nvSpPr>
        <p:spPr>
          <a:xfrm>
            <a:off x="5310705" y="3435846"/>
            <a:ext cx="3513900" cy="12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63" name="Google Shape;163;g2c6594cc08c_0_766"/>
          <p:cNvSpPr/>
          <p:nvPr>
            <p:ph idx="3" type="pic"/>
          </p:nvPr>
        </p:nvSpPr>
        <p:spPr>
          <a:xfrm>
            <a:off x="5310705" y="1275606"/>
            <a:ext cx="3513900" cy="20883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Два объекта">
  <p:cSld name="3_Два объекта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c6594cc08c_0_775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g2c6594cc08c_0_775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g2c6594cc08c_0_775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g2c6594cc08c_0_775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69" name="Google Shape;169;g2c6594cc08c_0_775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0" name="Google Shape;170;g2c6594cc08c_0_775"/>
          <p:cNvSpPr/>
          <p:nvPr>
            <p:ph idx="2" type="pic"/>
          </p:nvPr>
        </p:nvSpPr>
        <p:spPr>
          <a:xfrm>
            <a:off x="1691680" y="1275606"/>
            <a:ext cx="3513900" cy="34563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71" name="Google Shape;171;g2c6594cc08c_0_775"/>
          <p:cNvSpPr txBox="1"/>
          <p:nvPr>
            <p:ph idx="1" type="body"/>
          </p:nvPr>
        </p:nvSpPr>
        <p:spPr>
          <a:xfrm>
            <a:off x="5310705" y="1275606"/>
            <a:ext cx="3513900" cy="34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Два объекта">
  <p:cSld name="4_Два объекта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c6594cc08c_0_783"/>
          <p:cNvSpPr txBox="1"/>
          <p:nvPr>
            <p:ph type="title"/>
          </p:nvPr>
        </p:nvSpPr>
        <p:spPr>
          <a:xfrm>
            <a:off x="4932040" y="303498"/>
            <a:ext cx="38883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g2c6594cc08c_0_783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g2c6594cc08c_0_783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g2c6594cc08c_0_783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77" name="Google Shape;177;g2c6594cc08c_0_783"/>
          <p:cNvCxnSpPr/>
          <p:nvPr/>
        </p:nvCxnSpPr>
        <p:spPr>
          <a:xfrm>
            <a:off x="4932040" y="1131590"/>
            <a:ext cx="38883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8" name="Google Shape;178;g2c6594cc08c_0_783"/>
          <p:cNvSpPr/>
          <p:nvPr>
            <p:ph idx="2" type="pic"/>
          </p:nvPr>
        </p:nvSpPr>
        <p:spPr>
          <a:xfrm>
            <a:off x="1367644" y="0"/>
            <a:ext cx="32205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79" name="Google Shape;179;g2c6594cc08c_0_783"/>
          <p:cNvSpPr txBox="1"/>
          <p:nvPr>
            <p:ph idx="1" type="body"/>
          </p:nvPr>
        </p:nvSpPr>
        <p:spPr>
          <a:xfrm>
            <a:off x="4932041" y="1275606"/>
            <a:ext cx="3892500" cy="34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c6594cc08c_0_791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g2c6594cc08c_0_791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g2c6594cc08c_0_791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g2c6594cc08c_0_791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85" name="Google Shape;185;g2c6594cc08c_0_791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2c6594cc08c_0_797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g2c6594cc08c_0_797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g2c6594cc08c_0_797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>
  <p:cSld name="Объект с подписью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c6594cc08c_0_801"/>
          <p:cNvSpPr txBox="1"/>
          <p:nvPr>
            <p:ph type="title"/>
          </p:nvPr>
        </p:nvSpPr>
        <p:spPr>
          <a:xfrm>
            <a:off x="1692463" y="303498"/>
            <a:ext cx="2627400" cy="1548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2000"/>
              <a:buFont typeface="Arial"/>
              <a:buNone/>
              <a:defRPr b="0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2" name="Google Shape;192;g2c6594cc08c_0_801"/>
          <p:cNvSpPr txBox="1"/>
          <p:nvPr>
            <p:ph idx="1" type="body"/>
          </p:nvPr>
        </p:nvSpPr>
        <p:spPr>
          <a:xfrm>
            <a:off x="1692463" y="1923678"/>
            <a:ext cx="2627400" cy="26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93" name="Google Shape;193;g2c6594cc08c_0_801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g2c6594cc08c_0_801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5" name="Google Shape;195;g2c6594cc08c_0_801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6" name="Google Shape;196;g2c6594cc08c_0_801"/>
          <p:cNvSpPr txBox="1"/>
          <p:nvPr>
            <p:ph idx="2" type="body"/>
          </p:nvPr>
        </p:nvSpPr>
        <p:spPr>
          <a:xfrm>
            <a:off x="4588063" y="303497"/>
            <a:ext cx="4232400" cy="42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317500" lvl="1" marL="914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Обложка">
  <p:cSld name="1_Обложка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g1f4df3ccf2d_0_18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51" y="2830"/>
            <a:ext cx="9142500" cy="5143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Два объекта">
  <p:cSld name="5_Два объекта">
    <p:bg>
      <p:bgPr>
        <a:gradFill>
          <a:gsLst>
            <a:gs pos="0">
              <a:srgbClr val="0072DF"/>
            </a:gs>
            <a:gs pos="100000">
              <a:srgbClr val="003E81"/>
            </a:gs>
          </a:gsLst>
          <a:lin ang="16200038" scaled="0"/>
        </a:gra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1f4df3ccf2d_0_184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8" name="Google Shape;208;g1f4df3ccf2d_0_184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g1f4df3ccf2d_0_184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0" name="Google Shape;210;g1f4df3ccf2d_0_184"/>
          <p:cNvSpPr/>
          <p:nvPr>
            <p:ph idx="2" type="pic"/>
          </p:nvPr>
        </p:nvSpPr>
        <p:spPr>
          <a:xfrm>
            <a:off x="1352740" y="0"/>
            <a:ext cx="32193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11" name="Google Shape;211;g1f4df3ccf2d_0_184"/>
          <p:cNvSpPr txBox="1"/>
          <p:nvPr>
            <p:ph type="title"/>
          </p:nvPr>
        </p:nvSpPr>
        <p:spPr>
          <a:xfrm>
            <a:off x="4932040" y="339501"/>
            <a:ext cx="3888300" cy="21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2" name="Google Shape;212;g1f4df3ccf2d_0_184"/>
          <p:cNvSpPr txBox="1"/>
          <p:nvPr>
            <p:ph idx="1" type="body"/>
          </p:nvPr>
        </p:nvSpPr>
        <p:spPr>
          <a:xfrm>
            <a:off x="4932041" y="2679762"/>
            <a:ext cx="3892500" cy="2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298450" lvl="1" marL="9144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rtl="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1f4df3ccf2d_0_191"/>
          <p:cNvSpPr txBox="1"/>
          <p:nvPr>
            <p:ph type="ctrTitle"/>
          </p:nvPr>
        </p:nvSpPr>
        <p:spPr>
          <a:xfrm>
            <a:off x="1692463" y="303497"/>
            <a:ext cx="71106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5" name="Google Shape;215;g1f4df3ccf2d_0_191"/>
          <p:cNvSpPr txBox="1"/>
          <p:nvPr>
            <p:ph idx="1" type="subTitle"/>
          </p:nvPr>
        </p:nvSpPr>
        <p:spPr>
          <a:xfrm>
            <a:off x="1692463" y="1311610"/>
            <a:ext cx="7110600" cy="33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rgbClr val="888888"/>
              </a:buClr>
              <a:buSzPts val="1100"/>
              <a:buNone/>
              <a:defRPr>
                <a:solidFill>
                  <a:srgbClr val="888888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rgbClr val="888888"/>
              </a:buClr>
              <a:buSzPts val="1100"/>
              <a:buNone/>
              <a:defRPr>
                <a:solidFill>
                  <a:srgbClr val="888888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cxnSp>
        <p:nvCxnSpPr>
          <p:cNvPr id="216" name="Google Shape;216;g1f4df3ccf2d_0_191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17" name="Google Shape;217;g1f4df3ccf2d_0_191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8" name="Google Shape;218;g1f4df3ccf2d_0_191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9" name="Google Shape;219;g1f4df3ccf2d_0_191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Два объекта">
  <p:cSld name="9_Два объекта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f4df3ccf2d_0_198"/>
          <p:cNvSpPr/>
          <p:nvPr/>
        </p:nvSpPr>
        <p:spPr>
          <a:xfrm rot="-2700000">
            <a:off x="2171307" y="3657944"/>
            <a:ext cx="4298219" cy="462872"/>
          </a:xfrm>
          <a:prstGeom prst="rect">
            <a:avLst/>
          </a:prstGeom>
          <a:solidFill>
            <a:srgbClr val="00B09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g1f4df3ccf2d_0_198"/>
          <p:cNvSpPr/>
          <p:nvPr/>
        </p:nvSpPr>
        <p:spPr>
          <a:xfrm rot="-2700000">
            <a:off x="5789923" y="3740602"/>
            <a:ext cx="1439528" cy="1439528"/>
          </a:xfrm>
          <a:prstGeom prst="rect">
            <a:avLst/>
          </a:prstGeom>
          <a:solidFill>
            <a:srgbClr val="00C1F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g1f4df3ccf2d_0_198"/>
          <p:cNvSpPr/>
          <p:nvPr/>
        </p:nvSpPr>
        <p:spPr>
          <a:xfrm rot="-2700000">
            <a:off x="6922364" y="61482"/>
            <a:ext cx="1439528" cy="1439528"/>
          </a:xfrm>
          <a:prstGeom prst="rect">
            <a:avLst/>
          </a:prstGeom>
          <a:solidFill>
            <a:srgbClr val="F26F2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g1f4df3ccf2d_0_198"/>
          <p:cNvSpPr txBox="1"/>
          <p:nvPr>
            <p:ph type="title"/>
          </p:nvPr>
        </p:nvSpPr>
        <p:spPr>
          <a:xfrm>
            <a:off x="1691680" y="303498"/>
            <a:ext cx="38883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5" name="Google Shape;225;g1f4df3ccf2d_0_198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6" name="Google Shape;226;g1f4df3ccf2d_0_198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7" name="Google Shape;227;g1f4df3ccf2d_0_198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8" name="Google Shape;228;g1f4df3ccf2d_0_198"/>
          <p:cNvSpPr/>
          <p:nvPr>
            <p:ph idx="2" type="pic"/>
          </p:nvPr>
        </p:nvSpPr>
        <p:spPr>
          <a:xfrm>
            <a:off x="5148064" y="726825"/>
            <a:ext cx="3780300" cy="3782400"/>
          </a:xfrm>
          <a:prstGeom prst="diamond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29" name="Google Shape;229;g1f4df3ccf2d_0_198"/>
          <p:cNvSpPr txBox="1"/>
          <p:nvPr>
            <p:ph idx="1" type="body"/>
          </p:nvPr>
        </p:nvSpPr>
        <p:spPr>
          <a:xfrm>
            <a:off x="1691681" y="1275606"/>
            <a:ext cx="2169600" cy="2304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rtl="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30" name="Google Shape;230;g1f4df3ccf2d_0_198"/>
          <p:cNvSpPr/>
          <p:nvPr>
            <p:ph idx="3" type="pic"/>
          </p:nvPr>
        </p:nvSpPr>
        <p:spPr>
          <a:xfrm>
            <a:off x="7081842" y="-1200317"/>
            <a:ext cx="3780300" cy="3782400"/>
          </a:xfrm>
          <a:prstGeom prst="diamond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31" name="Google Shape;231;g1f4df3ccf2d_0_198"/>
          <p:cNvSpPr/>
          <p:nvPr>
            <p:ph idx="4" type="pic"/>
          </p:nvPr>
        </p:nvSpPr>
        <p:spPr>
          <a:xfrm>
            <a:off x="7069596" y="2653967"/>
            <a:ext cx="3780300" cy="3782400"/>
          </a:xfrm>
          <a:prstGeom prst="diamond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32" name="Google Shape;232;g1f4df3ccf2d_0_198"/>
          <p:cNvSpPr/>
          <p:nvPr>
            <p:ph idx="5" type="pic"/>
          </p:nvPr>
        </p:nvSpPr>
        <p:spPr>
          <a:xfrm>
            <a:off x="3226532" y="2653967"/>
            <a:ext cx="3780300" cy="3782400"/>
          </a:xfrm>
          <a:prstGeom prst="diamond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33" name="Google Shape;233;g1f4df3ccf2d_0_198"/>
          <p:cNvSpPr/>
          <p:nvPr/>
        </p:nvSpPr>
        <p:spPr>
          <a:xfrm rot="-2700000">
            <a:off x="6476607" y="481041"/>
            <a:ext cx="673307" cy="45821"/>
          </a:xfrm>
          <a:prstGeom prst="rect">
            <a:avLst/>
          </a:prstGeom>
          <a:solidFill>
            <a:srgbClr val="00B09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bg>
      <p:bgPr>
        <a:solidFill>
          <a:schemeClr val="lt1"/>
        </a:soli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4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35098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15"/>
          <p:cNvSpPr/>
          <p:nvPr/>
        </p:nvSpPr>
        <p:spPr>
          <a:xfrm>
            <a:off x="1691680" y="1131590"/>
            <a:ext cx="7129145" cy="0"/>
          </a:xfrm>
          <a:custGeom>
            <a:rect b="b" l="l" r="r" t="t"/>
            <a:pathLst>
              <a:path extrusionOk="0" h="120000" w="7129145">
                <a:moveTo>
                  <a:pt x="0" y="0"/>
                </a:moveTo>
                <a:lnTo>
                  <a:pt x="7128791" y="0"/>
                </a:lnTo>
              </a:path>
            </a:pathLst>
          </a:cu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15"/>
          <p:cNvSpPr txBox="1"/>
          <p:nvPr>
            <p:ph type="title"/>
          </p:nvPr>
        </p:nvSpPr>
        <p:spPr>
          <a:xfrm>
            <a:off x="1724680" y="565195"/>
            <a:ext cx="6000750" cy="2997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5"/>
          <p:cNvSpPr txBox="1"/>
          <p:nvPr>
            <p:ph idx="1" type="body"/>
          </p:nvPr>
        </p:nvSpPr>
        <p:spPr>
          <a:xfrm>
            <a:off x="4676049" y="862818"/>
            <a:ext cx="3950334" cy="15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>
                <a:solidFill>
                  <a:schemeClr val="lt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5"/>
          <p:cNvSpPr txBox="1"/>
          <p:nvPr>
            <p:ph idx="11" type="ft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5"/>
          <p:cNvSpPr txBox="1"/>
          <p:nvPr>
            <p:ph idx="10" type="dt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5"/>
          <p:cNvSpPr txBox="1"/>
          <p:nvPr>
            <p:ph idx="12" type="sldNum"/>
          </p:nvPr>
        </p:nvSpPr>
        <p:spPr>
          <a:xfrm>
            <a:off x="8676850" y="4851033"/>
            <a:ext cx="131445" cy="111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3810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>
  <p:cSld name="Два объекта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f4df3ccf2d_0_212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6" name="Google Shape;236;g1f4df3ccf2d_0_212"/>
          <p:cNvSpPr txBox="1"/>
          <p:nvPr>
            <p:ph idx="1" type="body"/>
          </p:nvPr>
        </p:nvSpPr>
        <p:spPr>
          <a:xfrm>
            <a:off x="1691680" y="1347613"/>
            <a:ext cx="3513900" cy="32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317500" lvl="1" marL="91440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37" name="Google Shape;237;g1f4df3ccf2d_0_212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8" name="Google Shape;238;g1f4df3ccf2d_0_212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9" name="Google Shape;239;g1f4df3ccf2d_0_212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40" name="Google Shape;240;g1f4df3ccf2d_0_212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1" name="Google Shape;241;g1f4df3ccf2d_0_212"/>
          <p:cNvSpPr txBox="1"/>
          <p:nvPr>
            <p:ph idx="2" type="body"/>
          </p:nvPr>
        </p:nvSpPr>
        <p:spPr>
          <a:xfrm>
            <a:off x="5306615" y="1354999"/>
            <a:ext cx="3513900" cy="32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317500" lvl="1" marL="91440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Два объекта">
  <p:cSld name="1_Два объекта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1f4df3ccf2d_0_220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4" name="Google Shape;244;g1f4df3ccf2d_0_220"/>
          <p:cNvSpPr txBox="1"/>
          <p:nvPr>
            <p:ph idx="1" type="body"/>
          </p:nvPr>
        </p:nvSpPr>
        <p:spPr>
          <a:xfrm>
            <a:off x="1691680" y="3435846"/>
            <a:ext cx="3513900" cy="12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rtl="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45" name="Google Shape;245;g1f4df3ccf2d_0_220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6" name="Google Shape;246;g1f4df3ccf2d_0_220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7" name="Google Shape;247;g1f4df3ccf2d_0_220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48" name="Google Shape;248;g1f4df3ccf2d_0_220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9" name="Google Shape;249;g1f4df3ccf2d_0_220"/>
          <p:cNvSpPr/>
          <p:nvPr>
            <p:ph idx="2" type="pic"/>
          </p:nvPr>
        </p:nvSpPr>
        <p:spPr>
          <a:xfrm>
            <a:off x="1691680" y="1275606"/>
            <a:ext cx="3513900" cy="20883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50" name="Google Shape;250;g1f4df3ccf2d_0_220"/>
          <p:cNvSpPr txBox="1"/>
          <p:nvPr>
            <p:ph idx="3" type="body"/>
          </p:nvPr>
        </p:nvSpPr>
        <p:spPr>
          <a:xfrm>
            <a:off x="5310705" y="3435846"/>
            <a:ext cx="3513900" cy="12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rtl="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51" name="Google Shape;251;g1f4df3ccf2d_0_220"/>
          <p:cNvSpPr/>
          <p:nvPr>
            <p:ph idx="4" type="pic"/>
          </p:nvPr>
        </p:nvSpPr>
        <p:spPr>
          <a:xfrm>
            <a:off x="5310705" y="1275606"/>
            <a:ext cx="3513900" cy="20883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1f4df3ccf2d_0_230"/>
          <p:cNvSpPr txBox="1"/>
          <p:nvPr>
            <p:ph type="title"/>
          </p:nvPr>
        </p:nvSpPr>
        <p:spPr>
          <a:xfrm>
            <a:off x="1692463" y="3478843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2000"/>
              <a:buFont typeface="Arial"/>
              <a:buNone/>
              <a:defRPr b="0" sz="2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4" name="Google Shape;254;g1f4df3ccf2d_0_230"/>
          <p:cNvSpPr/>
          <p:nvPr>
            <p:ph idx="2" type="pic"/>
          </p:nvPr>
        </p:nvSpPr>
        <p:spPr>
          <a:xfrm>
            <a:off x="1439652" y="87474"/>
            <a:ext cx="7596900" cy="32763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55" name="Google Shape;255;g1f4df3ccf2d_0_230"/>
          <p:cNvSpPr txBox="1"/>
          <p:nvPr>
            <p:ph idx="1" type="body"/>
          </p:nvPr>
        </p:nvSpPr>
        <p:spPr>
          <a:xfrm>
            <a:off x="1692463" y="3975906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256" name="Google Shape;256;g1f4df3ccf2d_0_230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7" name="Google Shape;257;g1f4df3ccf2d_0_230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8" name="Google Shape;258;g1f4df3ccf2d_0_230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Два объекта">
  <p:cSld name="10_Два объекта">
    <p:bg>
      <p:bgPr>
        <a:solidFill>
          <a:schemeClr val="lt1"/>
        </a:solid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f4df3ccf2d_0_237"/>
          <p:cNvSpPr txBox="1"/>
          <p:nvPr>
            <p:ph type="title"/>
          </p:nvPr>
        </p:nvSpPr>
        <p:spPr>
          <a:xfrm>
            <a:off x="1691681" y="1544381"/>
            <a:ext cx="2772300" cy="101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1" name="Google Shape;261;g1f4df3ccf2d_0_237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2" name="Google Shape;262;g1f4df3ccf2d_0_237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3" name="Google Shape;263;g1f4df3ccf2d_0_237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4" name="Google Shape;264;g1f4df3ccf2d_0_237"/>
          <p:cNvSpPr/>
          <p:nvPr>
            <p:ph idx="2" type="pic"/>
          </p:nvPr>
        </p:nvSpPr>
        <p:spPr>
          <a:xfrm>
            <a:off x="4588063" y="0"/>
            <a:ext cx="2252100" cy="2571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65" name="Google Shape;265;g1f4df3ccf2d_0_237"/>
          <p:cNvSpPr txBox="1"/>
          <p:nvPr>
            <p:ph idx="1" type="body"/>
          </p:nvPr>
        </p:nvSpPr>
        <p:spPr>
          <a:xfrm>
            <a:off x="1691680" y="2666497"/>
            <a:ext cx="2700300" cy="920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rtl="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66" name="Google Shape;266;g1f4df3ccf2d_0_237"/>
          <p:cNvSpPr/>
          <p:nvPr>
            <p:ph idx="3" type="pic"/>
          </p:nvPr>
        </p:nvSpPr>
        <p:spPr>
          <a:xfrm>
            <a:off x="4588063" y="2643758"/>
            <a:ext cx="4555800" cy="24996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67" name="Google Shape;267;g1f4df3ccf2d_0_237"/>
          <p:cNvSpPr/>
          <p:nvPr>
            <p:ph idx="4" type="pic"/>
          </p:nvPr>
        </p:nvSpPr>
        <p:spPr>
          <a:xfrm>
            <a:off x="6912768" y="0"/>
            <a:ext cx="2231100" cy="2571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Два объекта">
  <p:cSld name="6_Два объекта">
    <p:bg>
      <p:bgPr>
        <a:solidFill>
          <a:srgbClr val="00B09B"/>
        </a:soli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1f4df3ccf2d_0_246"/>
          <p:cNvSpPr txBox="1"/>
          <p:nvPr>
            <p:ph type="title"/>
          </p:nvPr>
        </p:nvSpPr>
        <p:spPr>
          <a:xfrm>
            <a:off x="4932040" y="339501"/>
            <a:ext cx="3888300" cy="21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0" name="Google Shape;270;g1f4df3ccf2d_0_246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1" name="Google Shape;271;g1f4df3ccf2d_0_246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2" name="Google Shape;272;g1f4df3ccf2d_0_246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3" name="Google Shape;273;g1f4df3ccf2d_0_246"/>
          <p:cNvSpPr/>
          <p:nvPr>
            <p:ph idx="2" type="pic"/>
          </p:nvPr>
        </p:nvSpPr>
        <p:spPr>
          <a:xfrm>
            <a:off x="1352740" y="0"/>
            <a:ext cx="32193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74" name="Google Shape;274;g1f4df3ccf2d_0_246"/>
          <p:cNvSpPr txBox="1"/>
          <p:nvPr>
            <p:ph idx="1" type="body"/>
          </p:nvPr>
        </p:nvSpPr>
        <p:spPr>
          <a:xfrm>
            <a:off x="4932041" y="2679762"/>
            <a:ext cx="3892500" cy="2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298450" lvl="1" marL="9144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rtl="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Два объекта">
  <p:cSld name="8_Два объекта">
    <p:bg>
      <p:bgPr>
        <a:solidFill>
          <a:srgbClr val="00C1F4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1f4df3ccf2d_0_253"/>
          <p:cNvSpPr txBox="1"/>
          <p:nvPr>
            <p:ph type="title"/>
          </p:nvPr>
        </p:nvSpPr>
        <p:spPr>
          <a:xfrm>
            <a:off x="4932040" y="339501"/>
            <a:ext cx="3888300" cy="21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7" name="Google Shape;277;g1f4df3ccf2d_0_253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8" name="Google Shape;278;g1f4df3ccf2d_0_253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9" name="Google Shape;279;g1f4df3ccf2d_0_253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0" name="Google Shape;280;g1f4df3ccf2d_0_253"/>
          <p:cNvSpPr/>
          <p:nvPr>
            <p:ph idx="2" type="pic"/>
          </p:nvPr>
        </p:nvSpPr>
        <p:spPr>
          <a:xfrm>
            <a:off x="1352740" y="0"/>
            <a:ext cx="32193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81" name="Google Shape;281;g1f4df3ccf2d_0_253"/>
          <p:cNvSpPr txBox="1"/>
          <p:nvPr>
            <p:ph idx="1" type="body"/>
          </p:nvPr>
        </p:nvSpPr>
        <p:spPr>
          <a:xfrm>
            <a:off x="4932041" y="2679762"/>
            <a:ext cx="3892500" cy="2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298450" lvl="1" marL="9144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rtl="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Два объекта">
  <p:cSld name="7_Два объекта">
    <p:bg>
      <p:bgPr>
        <a:solidFill>
          <a:srgbClr val="F26F21"/>
        </a:solidFill>
      </p:bgPr>
    </p:bg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1f4df3ccf2d_0_260"/>
          <p:cNvSpPr txBox="1"/>
          <p:nvPr>
            <p:ph type="title"/>
          </p:nvPr>
        </p:nvSpPr>
        <p:spPr>
          <a:xfrm>
            <a:off x="4932040" y="339501"/>
            <a:ext cx="3888300" cy="21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4" name="Google Shape;284;g1f4df3ccf2d_0_260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5" name="Google Shape;285;g1f4df3ccf2d_0_260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6" name="Google Shape;286;g1f4df3ccf2d_0_260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7" name="Google Shape;287;g1f4df3ccf2d_0_260"/>
          <p:cNvSpPr/>
          <p:nvPr>
            <p:ph idx="2" type="pic"/>
          </p:nvPr>
        </p:nvSpPr>
        <p:spPr>
          <a:xfrm>
            <a:off x="1352740" y="0"/>
            <a:ext cx="32193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88" name="Google Shape;288;g1f4df3ccf2d_0_260"/>
          <p:cNvSpPr txBox="1"/>
          <p:nvPr>
            <p:ph idx="1" type="body"/>
          </p:nvPr>
        </p:nvSpPr>
        <p:spPr>
          <a:xfrm>
            <a:off x="4932041" y="2679762"/>
            <a:ext cx="3892500" cy="2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298450" lvl="1" marL="9144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rtl="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1f4df3ccf2d_0_267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1" name="Google Shape;291;g1f4df3ccf2d_0_267"/>
          <p:cNvSpPr txBox="1"/>
          <p:nvPr>
            <p:ph idx="1" type="body"/>
          </p:nvPr>
        </p:nvSpPr>
        <p:spPr>
          <a:xfrm>
            <a:off x="1691680" y="1311610"/>
            <a:ext cx="7128900" cy="33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2" name="Google Shape;292;g1f4df3ccf2d_0_267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3" name="Google Shape;293;g1f4df3ccf2d_0_267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g1f4df3ccf2d_0_267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95" name="Google Shape;295;g1f4df3ccf2d_0_267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1f4df3ccf2d_0_274"/>
          <p:cNvSpPr txBox="1"/>
          <p:nvPr>
            <p:ph type="title"/>
          </p:nvPr>
        </p:nvSpPr>
        <p:spPr>
          <a:xfrm>
            <a:off x="1692463" y="2031690"/>
            <a:ext cx="7110600" cy="25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4000"/>
              <a:buFont typeface="Arial"/>
              <a:buNone/>
              <a:defRPr b="1" sz="4000" cap="none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g1f4df3ccf2d_0_274"/>
          <p:cNvSpPr txBox="1"/>
          <p:nvPr>
            <p:ph idx="1" type="body"/>
          </p:nvPr>
        </p:nvSpPr>
        <p:spPr>
          <a:xfrm>
            <a:off x="1692463" y="402492"/>
            <a:ext cx="7110600" cy="13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99" name="Google Shape;299;g1f4df3ccf2d_0_274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0" name="Google Shape;300;g1f4df3ccf2d_0_274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1" name="Google Shape;301;g1f4df3ccf2d_0_274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02" name="Google Shape;302;g1f4df3ccf2d_0_274"/>
          <p:cNvCxnSpPr/>
          <p:nvPr/>
        </p:nvCxnSpPr>
        <p:spPr>
          <a:xfrm>
            <a:off x="1691680" y="1923678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Два объекта">
  <p:cSld name="2_Два объекта"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1f4df3ccf2d_0_281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g1f4df3ccf2d_0_281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6" name="Google Shape;306;g1f4df3ccf2d_0_281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7" name="Google Shape;307;g1f4df3ccf2d_0_281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08" name="Google Shape;308;g1f4df3ccf2d_0_281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09" name="Google Shape;309;g1f4df3ccf2d_0_281"/>
          <p:cNvSpPr/>
          <p:nvPr>
            <p:ph idx="2" type="pic"/>
          </p:nvPr>
        </p:nvSpPr>
        <p:spPr>
          <a:xfrm>
            <a:off x="1691680" y="1275606"/>
            <a:ext cx="3513900" cy="34563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310" name="Google Shape;310;g1f4df3ccf2d_0_281"/>
          <p:cNvSpPr txBox="1"/>
          <p:nvPr>
            <p:ph idx="1" type="body"/>
          </p:nvPr>
        </p:nvSpPr>
        <p:spPr>
          <a:xfrm>
            <a:off x="5310705" y="3435846"/>
            <a:ext cx="3513900" cy="12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rtl="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11" name="Google Shape;311;g1f4df3ccf2d_0_281"/>
          <p:cNvSpPr/>
          <p:nvPr>
            <p:ph idx="3" type="pic"/>
          </p:nvPr>
        </p:nvSpPr>
        <p:spPr>
          <a:xfrm>
            <a:off x="5310705" y="1275606"/>
            <a:ext cx="3513900" cy="20883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 txBox="1"/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6"/>
          <p:cNvSpPr txBox="1"/>
          <p:nvPr>
            <p:ph idx="1" type="subTitle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>
                <a:solidFill>
                  <a:schemeClr val="lt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6"/>
          <p:cNvSpPr txBox="1"/>
          <p:nvPr>
            <p:ph idx="11" type="ft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0" type="dt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6"/>
          <p:cNvSpPr txBox="1"/>
          <p:nvPr>
            <p:ph idx="12" type="sldNum"/>
          </p:nvPr>
        </p:nvSpPr>
        <p:spPr>
          <a:xfrm>
            <a:off x="8676850" y="4851033"/>
            <a:ext cx="131445" cy="111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3810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Два объекта">
  <p:cSld name="3_Два объекта"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1f4df3ccf2d_0_290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g1f4df3ccf2d_0_290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5" name="Google Shape;315;g1f4df3ccf2d_0_290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6" name="Google Shape;316;g1f4df3ccf2d_0_290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17" name="Google Shape;317;g1f4df3ccf2d_0_290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18" name="Google Shape;318;g1f4df3ccf2d_0_290"/>
          <p:cNvSpPr/>
          <p:nvPr>
            <p:ph idx="2" type="pic"/>
          </p:nvPr>
        </p:nvSpPr>
        <p:spPr>
          <a:xfrm>
            <a:off x="1691680" y="1275606"/>
            <a:ext cx="3513900" cy="34563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319" name="Google Shape;319;g1f4df3ccf2d_0_290"/>
          <p:cNvSpPr txBox="1"/>
          <p:nvPr>
            <p:ph idx="1" type="body"/>
          </p:nvPr>
        </p:nvSpPr>
        <p:spPr>
          <a:xfrm>
            <a:off x="5310705" y="1275606"/>
            <a:ext cx="3513900" cy="34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rtl="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Два объекта">
  <p:cSld name="4_Два объекта"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1f4df3ccf2d_0_298"/>
          <p:cNvSpPr txBox="1"/>
          <p:nvPr>
            <p:ph type="title"/>
          </p:nvPr>
        </p:nvSpPr>
        <p:spPr>
          <a:xfrm>
            <a:off x="4932040" y="303498"/>
            <a:ext cx="38883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2" name="Google Shape;322;g1f4df3ccf2d_0_298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3" name="Google Shape;323;g1f4df3ccf2d_0_298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g1f4df3ccf2d_0_298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25" name="Google Shape;325;g1f4df3ccf2d_0_298"/>
          <p:cNvCxnSpPr/>
          <p:nvPr/>
        </p:nvCxnSpPr>
        <p:spPr>
          <a:xfrm>
            <a:off x="4932040" y="1131590"/>
            <a:ext cx="38883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6" name="Google Shape;326;g1f4df3ccf2d_0_298"/>
          <p:cNvSpPr/>
          <p:nvPr>
            <p:ph idx="2" type="pic"/>
          </p:nvPr>
        </p:nvSpPr>
        <p:spPr>
          <a:xfrm>
            <a:off x="1367644" y="0"/>
            <a:ext cx="32205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327" name="Google Shape;327;g1f4df3ccf2d_0_298"/>
          <p:cNvSpPr txBox="1"/>
          <p:nvPr>
            <p:ph idx="1" type="body"/>
          </p:nvPr>
        </p:nvSpPr>
        <p:spPr>
          <a:xfrm>
            <a:off x="4932041" y="1275606"/>
            <a:ext cx="3892500" cy="34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rtl="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1f4df3ccf2d_0_306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g1f4df3ccf2d_0_306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1" name="Google Shape;331;g1f4df3ccf2d_0_306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g1f4df3ccf2d_0_306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33" name="Google Shape;333;g1f4df3ccf2d_0_306"/>
          <p:cNvCxnSpPr/>
          <p:nvPr/>
        </p:nvCxnSpPr>
        <p:spPr>
          <a:xfrm>
            <a:off x="1691680" y="1131590"/>
            <a:ext cx="7128900" cy="0"/>
          </a:xfrm>
          <a:prstGeom prst="straightConnector1">
            <a:avLst/>
          </a:pr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1f4df3ccf2d_0_312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g1f4df3ccf2d_0_312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g1f4df3ccf2d_0_312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>
  <p:cSld name="Объект с подписью"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1f4df3ccf2d_0_316"/>
          <p:cNvSpPr txBox="1"/>
          <p:nvPr>
            <p:ph type="title"/>
          </p:nvPr>
        </p:nvSpPr>
        <p:spPr>
          <a:xfrm>
            <a:off x="1692463" y="303498"/>
            <a:ext cx="2627400" cy="1548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2000"/>
              <a:buFont typeface="Arial"/>
              <a:buNone/>
              <a:defRPr b="0" sz="2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0" name="Google Shape;340;g1f4df3ccf2d_0_316"/>
          <p:cNvSpPr txBox="1"/>
          <p:nvPr>
            <p:ph idx="1" type="body"/>
          </p:nvPr>
        </p:nvSpPr>
        <p:spPr>
          <a:xfrm>
            <a:off x="1692463" y="1923678"/>
            <a:ext cx="2627400" cy="26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341" name="Google Shape;341;g1f4df3ccf2d_0_316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2" name="Google Shape;342;g1f4df3ccf2d_0_316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3" name="Google Shape;343;g1f4df3ccf2d_0_316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4" name="Google Shape;344;g1f4df3ccf2d_0_316"/>
          <p:cNvSpPr txBox="1"/>
          <p:nvPr>
            <p:ph idx="2" type="body"/>
          </p:nvPr>
        </p:nvSpPr>
        <p:spPr>
          <a:xfrm>
            <a:off x="4588063" y="303497"/>
            <a:ext cx="4232400" cy="42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317500" lvl="1" marL="91440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4pPr>
            <a:lvl5pPr indent="-298450" lvl="4" marL="228600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7"/>
          <p:cNvSpPr txBox="1"/>
          <p:nvPr>
            <p:ph type="title"/>
          </p:nvPr>
        </p:nvSpPr>
        <p:spPr>
          <a:xfrm>
            <a:off x="1724680" y="565195"/>
            <a:ext cx="6000750" cy="2997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7"/>
          <p:cNvSpPr txBox="1"/>
          <p:nvPr>
            <p:ph idx="1" type="body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7"/>
          <p:cNvSpPr txBox="1"/>
          <p:nvPr>
            <p:ph idx="2" type="body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7"/>
          <p:cNvSpPr txBox="1"/>
          <p:nvPr>
            <p:ph idx="11" type="ft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10" type="dt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2" type="sldNum"/>
          </p:nvPr>
        </p:nvSpPr>
        <p:spPr>
          <a:xfrm>
            <a:off x="8676850" y="4851033"/>
            <a:ext cx="131445" cy="111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3810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8"/>
          <p:cNvSpPr txBox="1"/>
          <p:nvPr>
            <p:ph type="title"/>
          </p:nvPr>
        </p:nvSpPr>
        <p:spPr>
          <a:xfrm>
            <a:off x="1724680" y="565195"/>
            <a:ext cx="6000750" cy="2997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8"/>
          <p:cNvSpPr txBox="1"/>
          <p:nvPr>
            <p:ph idx="11" type="ft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0" type="dt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8"/>
          <p:cNvSpPr txBox="1"/>
          <p:nvPr>
            <p:ph idx="12" type="sldNum"/>
          </p:nvPr>
        </p:nvSpPr>
        <p:spPr>
          <a:xfrm>
            <a:off x="8676850" y="4851033"/>
            <a:ext cx="131445" cy="111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81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3810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Два объекта">
  <p:cSld name="10_Два объекта">
    <p:bg>
      <p:bgPr>
        <a:solidFill>
          <a:schemeClr val="lt1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c6594cc08c_0_722"/>
          <p:cNvSpPr txBox="1"/>
          <p:nvPr>
            <p:ph type="title"/>
          </p:nvPr>
        </p:nvSpPr>
        <p:spPr>
          <a:xfrm>
            <a:off x="1691681" y="1544381"/>
            <a:ext cx="2772300" cy="101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g2c6594cc08c_0_722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g2c6594cc08c_0_722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g2c6594cc08c_0_722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1" name="Google Shape;61;g2c6594cc08c_0_722"/>
          <p:cNvSpPr/>
          <p:nvPr>
            <p:ph idx="2" type="pic"/>
          </p:nvPr>
        </p:nvSpPr>
        <p:spPr>
          <a:xfrm>
            <a:off x="4588063" y="0"/>
            <a:ext cx="2252100" cy="2571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62" name="Google Shape;62;g2c6594cc08c_0_722"/>
          <p:cNvSpPr txBox="1"/>
          <p:nvPr>
            <p:ph idx="1" type="body"/>
          </p:nvPr>
        </p:nvSpPr>
        <p:spPr>
          <a:xfrm>
            <a:off x="1691680" y="2666497"/>
            <a:ext cx="2700300" cy="920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98450" lvl="1" marL="9144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3" name="Google Shape;63;g2c6594cc08c_0_722"/>
          <p:cNvSpPr/>
          <p:nvPr>
            <p:ph idx="3" type="pic"/>
          </p:nvPr>
        </p:nvSpPr>
        <p:spPr>
          <a:xfrm>
            <a:off x="4588063" y="2643758"/>
            <a:ext cx="4555800" cy="24996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64" name="Google Shape;64;g2c6594cc08c_0_722"/>
          <p:cNvSpPr/>
          <p:nvPr>
            <p:ph idx="4" type="pic"/>
          </p:nvPr>
        </p:nvSpPr>
        <p:spPr>
          <a:xfrm>
            <a:off x="6912768" y="0"/>
            <a:ext cx="2231100" cy="2571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Два объекта">
  <p:cSld name="6_Два объекта">
    <p:bg>
      <p:bgPr>
        <a:solidFill>
          <a:srgbClr val="00B09B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c6594cc08c_0_731"/>
          <p:cNvSpPr txBox="1"/>
          <p:nvPr>
            <p:ph type="title"/>
          </p:nvPr>
        </p:nvSpPr>
        <p:spPr>
          <a:xfrm>
            <a:off x="4932040" y="339501"/>
            <a:ext cx="3888300" cy="21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g2c6594cc08c_0_731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g2c6594cc08c_0_731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g2c6594cc08c_0_731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0" name="Google Shape;70;g2c6594cc08c_0_731"/>
          <p:cNvSpPr/>
          <p:nvPr>
            <p:ph idx="2" type="pic"/>
          </p:nvPr>
        </p:nvSpPr>
        <p:spPr>
          <a:xfrm>
            <a:off x="1352740" y="0"/>
            <a:ext cx="32193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71" name="Google Shape;71;g2c6594cc08c_0_731"/>
          <p:cNvSpPr txBox="1"/>
          <p:nvPr>
            <p:ph idx="1" type="body"/>
          </p:nvPr>
        </p:nvSpPr>
        <p:spPr>
          <a:xfrm>
            <a:off x="4932041" y="2679762"/>
            <a:ext cx="3892500" cy="2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298450" lvl="1" marL="9144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2pPr>
            <a:lvl3pPr indent="-295275" lvl="2" marL="1371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3pPr>
            <a:lvl4pPr indent="-292100" lvl="3" marL="1828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8450" lvl="4" marL="228600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Char char="»"/>
              <a:defRPr sz="11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Обложка">
  <p:cSld name="1_Обложка">
    <p:bg>
      <p:bgPr>
        <a:solidFill>
          <a:schemeClr val="lt1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g2c6594cc08c_0_66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51" y="2830"/>
            <a:ext cx="9142500" cy="5143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theme" Target="../theme/theme4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21" Type="http://schemas.openxmlformats.org/officeDocument/2006/relationships/theme" Target="../theme/theme2.xml"/><Relationship Id="rId13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7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24.xml"/><Relationship Id="rId6" Type="http://schemas.openxmlformats.org/officeDocument/2006/relationships/slideLayout" Target="../slideLayouts/slideLayout11.xml"/><Relationship Id="rId1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3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21" Type="http://schemas.openxmlformats.org/officeDocument/2006/relationships/theme" Target="../theme/theme1.xml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43.xml"/><Relationship Id="rId6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35098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3"/>
          <p:cNvSpPr txBox="1"/>
          <p:nvPr>
            <p:ph type="title"/>
          </p:nvPr>
        </p:nvSpPr>
        <p:spPr>
          <a:xfrm>
            <a:off x="1724680" y="565195"/>
            <a:ext cx="6000750" cy="2997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3"/>
          <p:cNvSpPr txBox="1"/>
          <p:nvPr>
            <p:ph idx="1" type="body"/>
          </p:nvPr>
        </p:nvSpPr>
        <p:spPr>
          <a:xfrm>
            <a:off x="4676049" y="862818"/>
            <a:ext cx="3950334" cy="15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3"/>
          <p:cNvSpPr txBox="1"/>
          <p:nvPr>
            <p:ph idx="11" type="ft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3"/>
          <p:cNvSpPr txBox="1"/>
          <p:nvPr>
            <p:ph idx="10" type="dt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3"/>
          <p:cNvSpPr txBox="1"/>
          <p:nvPr>
            <p:ph idx="12" type="sldNum"/>
          </p:nvPr>
        </p:nvSpPr>
        <p:spPr>
          <a:xfrm>
            <a:off x="8676850" y="4851033"/>
            <a:ext cx="131445" cy="111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3810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2c6594cc08c_0_660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3E8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g2c6594cc08c_0_660"/>
          <p:cNvSpPr txBox="1"/>
          <p:nvPr>
            <p:ph idx="1" type="body"/>
          </p:nvPr>
        </p:nvSpPr>
        <p:spPr>
          <a:xfrm>
            <a:off x="1691680" y="1311610"/>
            <a:ext cx="7128900" cy="33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–"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»"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g2c6594cc08c_0_660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g2c6594cc08c_0_660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g2c6594cc08c_0_660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5" name="Google Shape;55;g2c6594cc08c_0_660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-2110"/>
            <a:ext cx="1350988" cy="5147719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1f4df3ccf2d_0_175"/>
          <p:cNvSpPr txBox="1"/>
          <p:nvPr>
            <p:ph type="title"/>
          </p:nvPr>
        </p:nvSpPr>
        <p:spPr>
          <a:xfrm>
            <a:off x="1691680" y="303498"/>
            <a:ext cx="71289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3E8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9" name="Google Shape;199;g1f4df3ccf2d_0_175"/>
          <p:cNvSpPr txBox="1"/>
          <p:nvPr>
            <p:ph idx="1" type="body"/>
          </p:nvPr>
        </p:nvSpPr>
        <p:spPr>
          <a:xfrm>
            <a:off x="1691680" y="1311610"/>
            <a:ext cx="7128900" cy="33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–"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»"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0" name="Google Shape;200;g1f4df3ccf2d_0_175"/>
          <p:cNvSpPr txBox="1"/>
          <p:nvPr>
            <p:ph idx="10" type="dt"/>
          </p:nvPr>
        </p:nvSpPr>
        <p:spPr>
          <a:xfrm>
            <a:off x="6174737" y="4803998"/>
            <a:ext cx="2133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1" name="Google Shape;201;g1f4df3ccf2d_0_175"/>
          <p:cNvSpPr txBox="1"/>
          <p:nvPr>
            <p:ph idx="11" type="ftr"/>
          </p:nvPr>
        </p:nvSpPr>
        <p:spPr>
          <a:xfrm>
            <a:off x="1692463" y="4803998"/>
            <a:ext cx="2895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2" name="Google Shape;202;g1f4df3ccf2d_0_175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03" name="Google Shape;203;g1f4df3ccf2d_0_17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-2110"/>
            <a:ext cx="1350988" cy="5147719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0.png"/><Relationship Id="rId4" Type="http://schemas.openxmlformats.org/officeDocument/2006/relationships/image" Target="../media/image2.jpg"/><Relationship Id="rId5" Type="http://schemas.openxmlformats.org/officeDocument/2006/relationships/image" Target="../media/image17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jpg"/><Relationship Id="rId4" Type="http://schemas.openxmlformats.org/officeDocument/2006/relationships/image" Target="../media/image18.jpg"/><Relationship Id="rId5" Type="http://schemas.openxmlformats.org/officeDocument/2006/relationships/image" Target="../media/image2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1.jpg"/><Relationship Id="rId4" Type="http://schemas.openxmlformats.org/officeDocument/2006/relationships/image" Target="../media/image33.jpg"/><Relationship Id="rId5" Type="http://schemas.openxmlformats.org/officeDocument/2006/relationships/image" Target="../media/image2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png"/><Relationship Id="rId4" Type="http://schemas.openxmlformats.org/officeDocument/2006/relationships/image" Target="../media/image2.jpg"/><Relationship Id="rId5" Type="http://schemas.openxmlformats.org/officeDocument/2006/relationships/image" Target="../media/image2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Relationship Id="rId4" Type="http://schemas.openxmlformats.org/officeDocument/2006/relationships/image" Target="../media/image1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9.png"/><Relationship Id="rId5" Type="http://schemas.openxmlformats.org/officeDocument/2006/relationships/image" Target="../media/image12.png"/><Relationship Id="rId6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0.png"/><Relationship Id="rId4" Type="http://schemas.openxmlformats.org/officeDocument/2006/relationships/image" Target="../media/image21.png"/><Relationship Id="rId5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9" name="Google Shape;349;p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350" name="Google Shape;350;p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1" name="Google Shape;351;p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0"/>
              <a:ext cx="1350986" cy="5143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2" name="Google Shape;352;p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51" y="2829"/>
              <a:ext cx="9142497" cy="514067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3" name="Google Shape;353;p1"/>
          <p:cNvSpPr txBox="1"/>
          <p:nvPr/>
        </p:nvSpPr>
        <p:spPr>
          <a:xfrm>
            <a:off x="996800" y="1495200"/>
            <a:ext cx="7815000" cy="23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3175">
            <a:spAutoFit/>
          </a:bodyPr>
          <a:lstStyle/>
          <a:p>
            <a:pPr indent="0" lvl="0" marL="0" marR="74485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ВСЕРОССИЙСКАЯ КОНФЕРЕНЦИЯ</a:t>
            </a:r>
            <a:endParaRPr b="0" i="0" sz="180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12700" marR="757555" rtl="0" algn="ctr">
              <a:lnSpc>
                <a:spcPct val="1111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2500" u="none" cap="none" strike="noStrike">
                <a:solidFill>
                  <a:schemeClr val="lt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«</a:t>
            </a:r>
            <a:r>
              <a:rPr b="1" lang="en-US" sz="1800">
                <a:solidFill>
                  <a:schemeClr val="lt1"/>
                </a:solidFill>
              </a:rPr>
              <a:t>Гимназия сегодня»</a:t>
            </a:r>
            <a:endParaRPr b="1" sz="1800">
              <a:solidFill>
                <a:schemeClr val="lt1"/>
              </a:solidFill>
            </a:endParaRPr>
          </a:p>
          <a:p>
            <a:pPr indent="0" lvl="0" marL="12700" marR="757555" rtl="0" algn="ctr">
              <a:lnSpc>
                <a:spcPct val="1111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lt1"/>
                </a:solidFill>
              </a:rPr>
              <a:t>Секция 3</a:t>
            </a:r>
            <a:endParaRPr b="1" sz="1800">
              <a:solidFill>
                <a:schemeClr val="lt1"/>
              </a:solidFill>
            </a:endParaRPr>
          </a:p>
          <a:p>
            <a:pPr indent="0" lvl="0" marL="12700" marR="757555" rtl="0" algn="ctr">
              <a:lnSpc>
                <a:spcPct val="1111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lt1"/>
                </a:solidFill>
              </a:rPr>
              <a:t>«Система дополнительного образования как один из важнейших компонентов в реализации идей современного образования</a:t>
            </a:r>
            <a:r>
              <a:rPr b="0" i="0" lang="en-US" sz="2500" u="none" cap="none" strike="noStrike">
                <a:solidFill>
                  <a:schemeClr val="lt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»</a:t>
            </a:r>
            <a:endParaRPr b="0" i="0" sz="2500" u="none" cap="none" strike="noStrike">
              <a:solidFill>
                <a:schemeClr val="lt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517524" lvl="0" marL="3048635" marR="5080" rtl="0" algn="r">
              <a:lnSpc>
                <a:spcPct val="1111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2c6594cc08c_0_651"/>
          <p:cNvSpPr txBox="1"/>
          <p:nvPr>
            <p:ph type="title"/>
          </p:nvPr>
        </p:nvSpPr>
        <p:spPr>
          <a:xfrm>
            <a:off x="1691681" y="1544381"/>
            <a:ext cx="2772300" cy="101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latin typeface="Palatino Linotype"/>
                <a:ea typeface="Palatino Linotype"/>
                <a:cs typeface="Palatino Linotype"/>
                <a:sym typeface="Palatino Linotype"/>
              </a:rPr>
              <a:t>ПОКОЛЕНИЕ ЭКО</a:t>
            </a:r>
            <a:endParaRPr/>
          </a:p>
        </p:txBody>
      </p:sp>
      <p:sp>
        <p:nvSpPr>
          <p:cNvPr id="453" name="Google Shape;453;g2c6594cc08c_0_651"/>
          <p:cNvSpPr txBox="1"/>
          <p:nvPr>
            <p:ph idx="1" type="body"/>
          </p:nvPr>
        </p:nvSpPr>
        <p:spPr>
          <a:xfrm>
            <a:off x="1691680" y="2666497"/>
            <a:ext cx="2700300" cy="920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10"/>
              <a:buNone/>
            </a:pPr>
            <a:r>
              <a:rPr lang="en-US" sz="161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Экологический совет и организация выстраивают общее взаимодействие всех параллелей с 1 по 11 класс и определяют траекторию движения к экологической грамотности и компетенции</a:t>
            </a:r>
            <a:endParaRPr sz="161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54" name="Google Shape;454;g2c6594cc08c_0_651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55" name="Google Shape;455;g2c6594cc08c_0_65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169" l="0" r="0" t="7176"/>
          <a:stretch/>
        </p:blipFill>
        <p:spPr>
          <a:xfrm>
            <a:off x="4588063" y="0"/>
            <a:ext cx="2252099" cy="2571899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pic>
      <p:pic>
        <p:nvPicPr>
          <p:cNvPr id="456" name="Google Shape;456;g2c6594cc08c_0_651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3423" l="0" r="0" t="13423"/>
          <a:stretch/>
        </p:blipFill>
        <p:spPr>
          <a:xfrm>
            <a:off x="4588063" y="2643758"/>
            <a:ext cx="4555800" cy="24996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pic>
      <p:pic>
        <p:nvPicPr>
          <p:cNvPr id="457" name="Google Shape;457;g2c6594cc08c_0_651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6777" l="0" r="0" t="6769"/>
          <a:stretch/>
        </p:blipFill>
        <p:spPr>
          <a:xfrm>
            <a:off x="6912768" y="0"/>
            <a:ext cx="2231101" cy="2571899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10"/>
          <p:cNvSpPr/>
          <p:nvPr/>
        </p:nvSpPr>
        <p:spPr>
          <a:xfrm>
            <a:off x="4572000" y="0"/>
            <a:ext cx="4572000" cy="5143500"/>
          </a:xfrm>
          <a:custGeom>
            <a:rect b="b" l="l" r="r" t="t"/>
            <a:pathLst>
              <a:path extrusionOk="0" h="5143500" w="4572000">
                <a:moveTo>
                  <a:pt x="0" y="5143500"/>
                </a:moveTo>
                <a:lnTo>
                  <a:pt x="4572000" y="5143500"/>
                </a:lnTo>
                <a:lnTo>
                  <a:pt x="4572000" y="0"/>
                </a:lnTo>
                <a:lnTo>
                  <a:pt x="0" y="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C1F4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342900" rtl="0" algn="ctr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900">
              <a:solidFill>
                <a:srgbClr val="546422"/>
              </a:solidFill>
            </a:endParaRPr>
          </a:p>
          <a:p>
            <a:pPr indent="0" lvl="0" marL="342900" rtl="0" algn="ctr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900">
              <a:solidFill>
                <a:srgbClr val="546422"/>
              </a:solidFill>
            </a:endParaRPr>
          </a:p>
          <a:p>
            <a:pPr indent="0" lvl="0" marL="342900" rtl="0" algn="ctr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900">
              <a:solidFill>
                <a:srgbClr val="546422"/>
              </a:solidFill>
            </a:endParaRPr>
          </a:p>
          <a:p>
            <a:pPr indent="0" lvl="0" marL="342900" rtl="0" algn="ctr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900">
              <a:solidFill>
                <a:srgbClr val="546422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-US" sz="900">
                <a:solidFill>
                  <a:srgbClr val="546422"/>
                </a:solidFill>
              </a:rPr>
              <a:t> </a:t>
            </a:r>
            <a:endParaRPr b="1" i="1" sz="900">
              <a:solidFill>
                <a:srgbClr val="546422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-US">
                <a:solidFill>
                  <a:srgbClr val="546422"/>
                </a:solidFill>
              </a:rPr>
              <a:t>Направлена на воспитание подрастающего поколения, осознающего свою </a:t>
            </a:r>
            <a:r>
              <a:rPr b="1" i="1" lang="en-US">
                <a:solidFill>
                  <a:srgbClr val="0070C0"/>
                </a:solidFill>
              </a:rPr>
              <a:t>ответственность за сохранение окружающей среды и преумножение ее богатств, </a:t>
            </a:r>
            <a:r>
              <a:rPr b="1" i="1" lang="en-US">
                <a:solidFill>
                  <a:srgbClr val="0C9B74"/>
                </a:solidFill>
              </a:rPr>
              <a:t>умеющего работать в команде и участвовать в принятии решений</a:t>
            </a:r>
            <a:r>
              <a:rPr b="1" i="1" lang="en-US">
                <a:solidFill>
                  <a:srgbClr val="546422"/>
                </a:solidFill>
              </a:rPr>
              <a:t>, способствующих постепенному переходу на путь устойчивого развития</a:t>
            </a:r>
            <a:endParaRPr b="1" i="1">
              <a:solidFill>
                <a:srgbClr val="546422"/>
              </a:solidFill>
            </a:endParaRPr>
          </a:p>
        </p:txBody>
      </p:sp>
      <p:grpSp>
        <p:nvGrpSpPr>
          <p:cNvPr id="463" name="Google Shape;463;p10"/>
          <p:cNvGrpSpPr/>
          <p:nvPr/>
        </p:nvGrpSpPr>
        <p:grpSpPr>
          <a:xfrm>
            <a:off x="-169450" y="0"/>
            <a:ext cx="4741620" cy="5143500"/>
            <a:chOff x="0" y="0"/>
            <a:chExt cx="4571999" cy="5143500"/>
          </a:xfrm>
        </p:grpSpPr>
        <p:pic>
          <p:nvPicPr>
            <p:cNvPr id="464" name="Google Shape;464;p1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0"/>
              <a:ext cx="1352740" cy="5143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5" name="Google Shape;465;p1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352740" y="0"/>
              <a:ext cx="3219259" cy="514349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66" name="Google Shape;466;p10"/>
          <p:cNvSpPr txBox="1"/>
          <p:nvPr/>
        </p:nvSpPr>
        <p:spPr>
          <a:xfrm>
            <a:off x="4944150" y="3070150"/>
            <a:ext cx="3399000" cy="8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7 ШАГОВ программы ЭКОШКОЛЫ/Зелёный флаг</a:t>
            </a:r>
            <a:endParaRPr b="0" i="0" sz="1800" u="none" cap="none" strike="noStrike">
              <a:solidFill>
                <a:srgbClr val="FFFFFF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1f4df3ccf2d_0_166"/>
          <p:cNvSpPr txBox="1"/>
          <p:nvPr>
            <p:ph type="title"/>
          </p:nvPr>
        </p:nvSpPr>
        <p:spPr>
          <a:xfrm>
            <a:off x="1691675" y="169451"/>
            <a:ext cx="2772300" cy="238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latin typeface="Palatino Linotype"/>
                <a:ea typeface="Palatino Linotype"/>
                <a:cs typeface="Palatino Linotype"/>
                <a:sym typeface="Palatino Linotype"/>
              </a:rPr>
              <a:t>ПОКОЛЕНИЕ ЭКО Международная программа “Экошколы/Зелёный флаг”</a:t>
            </a:r>
            <a:endParaRPr/>
          </a:p>
        </p:txBody>
      </p:sp>
      <p:sp>
        <p:nvSpPr>
          <p:cNvPr id="472" name="Google Shape;472;g1f4df3ccf2d_0_166"/>
          <p:cNvSpPr txBox="1"/>
          <p:nvPr>
            <p:ph idx="1" type="body"/>
          </p:nvPr>
        </p:nvSpPr>
        <p:spPr>
          <a:xfrm>
            <a:off x="1691675" y="2352449"/>
            <a:ext cx="2700300" cy="2571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6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Перспективы дальнейшей работы вижу в продолжении системы  работы экологической направленности  через взаимодействие  старшеклассников-лидеров и расширении общегимназических мероприятий</a:t>
            </a:r>
            <a:endParaRPr sz="1600">
              <a:solidFill>
                <a:schemeClr val="dk2"/>
              </a:solidFill>
            </a:endParaRPr>
          </a:p>
        </p:txBody>
      </p:sp>
      <p:sp>
        <p:nvSpPr>
          <p:cNvPr id="473" name="Google Shape;473;g1f4df3ccf2d_0_166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74" name="Google Shape;474;g1f4df3ccf2d_0_16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169" l="0" r="0" t="7177"/>
          <a:stretch/>
        </p:blipFill>
        <p:spPr>
          <a:xfrm>
            <a:off x="4588063" y="0"/>
            <a:ext cx="2252100" cy="2571901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pic>
      <p:pic>
        <p:nvPicPr>
          <p:cNvPr id="475" name="Google Shape;475;g1f4df3ccf2d_0_16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0506" l="0" r="0" t="10498"/>
          <a:stretch/>
        </p:blipFill>
        <p:spPr>
          <a:xfrm>
            <a:off x="4588063" y="2643758"/>
            <a:ext cx="4555802" cy="2499599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pic>
      <p:pic>
        <p:nvPicPr>
          <p:cNvPr id="476" name="Google Shape;476;g1f4df3ccf2d_0_166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25603" r="25598" t="0"/>
          <a:stretch/>
        </p:blipFill>
        <p:spPr>
          <a:xfrm>
            <a:off x="6912768" y="0"/>
            <a:ext cx="2231101" cy="2571899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11"/>
          <p:cNvSpPr/>
          <p:nvPr/>
        </p:nvSpPr>
        <p:spPr>
          <a:xfrm>
            <a:off x="4572000" y="0"/>
            <a:ext cx="4572000" cy="5143500"/>
          </a:xfrm>
          <a:custGeom>
            <a:rect b="b" l="l" r="r" t="t"/>
            <a:pathLst>
              <a:path extrusionOk="0" h="5143500" w="4572000">
                <a:moveTo>
                  <a:pt x="0" y="5143500"/>
                </a:moveTo>
                <a:lnTo>
                  <a:pt x="4572000" y="5143500"/>
                </a:lnTo>
                <a:lnTo>
                  <a:pt x="4572000" y="0"/>
                </a:lnTo>
                <a:lnTo>
                  <a:pt x="0" y="0"/>
                </a:lnTo>
                <a:lnTo>
                  <a:pt x="0" y="5143500"/>
                </a:lnTo>
                <a:close/>
              </a:path>
            </a:pathLst>
          </a:custGeom>
          <a:solidFill>
            <a:srgbClr val="F26F2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82" name="Google Shape;482;p11"/>
          <p:cNvGrpSpPr/>
          <p:nvPr/>
        </p:nvGrpSpPr>
        <p:grpSpPr>
          <a:xfrm>
            <a:off x="0" y="0"/>
            <a:ext cx="4571999" cy="5143500"/>
            <a:chOff x="0" y="0"/>
            <a:chExt cx="4571999" cy="5143500"/>
          </a:xfrm>
        </p:grpSpPr>
        <p:pic>
          <p:nvPicPr>
            <p:cNvPr id="483" name="Google Shape;483;p1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0"/>
              <a:ext cx="1352740" cy="5143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4" name="Google Shape;484;p1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352740" y="0"/>
              <a:ext cx="3219259" cy="514349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85" name="Google Shape;485;p11"/>
          <p:cNvSpPr txBox="1"/>
          <p:nvPr/>
        </p:nvSpPr>
        <p:spPr>
          <a:xfrm>
            <a:off x="4708400" y="358850"/>
            <a:ext cx="3874800" cy="458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269240" marR="5080" rtl="0" algn="l">
              <a:lnSpc>
                <a:spcPct val="1111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ПОВЫШЕНИЕ ИНТЕРЕСА К ЭКОЛОГИИ КАК НАУКЕ ЧЕРЕЗ ИНТЕРЕС К ПРИРОДЕ С МЛАДШЕГО ШКОЛЬНОГО ВОЗРАСТА И НА ПРИМЕРЕ СТАРШЕКЛАССНИКОВ- ЛИДЕРОВ</a:t>
            </a:r>
            <a:endParaRPr b="0" i="0" sz="180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2371725" marR="278130" rtl="0" algn="l">
              <a:lnSpc>
                <a:spcPct val="114285"/>
              </a:lnSpc>
              <a:spcBef>
                <a:spcPts val="13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https://vk.com/ club207526940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>
                <a:solidFill>
                  <a:srgbClr val="0BD0D9"/>
                </a:solidFill>
              </a:rPr>
              <a:t></a:t>
            </a:r>
            <a: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Возможность  формирования личного опыта </a:t>
            </a:r>
            <a:r>
              <a:rPr b="1"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применения универсальных учебных действий в экологически ориентированной социальной деятельности, развитие экологического мышления и экологической культуры</a:t>
            </a:r>
            <a:endParaRPr b="1" sz="15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500">
              <a:solidFill>
                <a:schemeClr val="lt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2c6594cc08c_0_331"/>
          <p:cNvSpPr txBox="1"/>
          <p:nvPr>
            <p:ph type="title"/>
          </p:nvPr>
        </p:nvSpPr>
        <p:spPr>
          <a:xfrm>
            <a:off x="4934090" y="328801"/>
            <a:ext cx="3888300" cy="21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/>
              <a:t>РЕЗУЛЬТАТ</a:t>
            </a:r>
            <a:endParaRPr/>
          </a:p>
        </p:txBody>
      </p:sp>
      <p:sp>
        <p:nvSpPr>
          <p:cNvPr id="491" name="Google Shape;491;g2c6594cc08c_0_331"/>
          <p:cNvSpPr txBox="1"/>
          <p:nvPr>
            <p:ph idx="1" type="body"/>
          </p:nvPr>
        </p:nvSpPr>
        <p:spPr>
          <a:xfrm>
            <a:off x="4932041" y="2679762"/>
            <a:ext cx="3892500" cy="2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</a:pPr>
            <a:r>
              <a:rPr lang="en-US"/>
              <a:t>В основе - мотивы на примере старших для младших школьников и задачи,которые реализуются на практике и в системе приводят к формированию экологических компетенций и повышению качества образования в целом</a:t>
            </a:r>
            <a:endParaRPr/>
          </a:p>
        </p:txBody>
      </p:sp>
      <p:pic>
        <p:nvPicPr>
          <p:cNvPr id="492" name="Google Shape;492;g2c6594cc08c_0_33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6525" r="26530" t="0"/>
          <a:stretch/>
        </p:blipFill>
        <p:spPr>
          <a:xfrm>
            <a:off x="1352740" y="0"/>
            <a:ext cx="3219302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7" name="Google Shape;497;p1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498" name="Google Shape;498;p1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0"/>
              <a:ext cx="9144000" cy="51434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9" name="Google Shape;499;p1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0"/>
              <a:ext cx="1350986" cy="51435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00" name="Google Shape;500;p12"/>
          <p:cNvSpPr txBox="1"/>
          <p:nvPr/>
        </p:nvSpPr>
        <p:spPr>
          <a:xfrm>
            <a:off x="1723375" y="526650"/>
            <a:ext cx="6803400" cy="9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ctr">
              <a:lnSpc>
                <a:spcPct val="1111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ЕДИНСТВО ЦЕЛЕЙ И ЗАДАЧ СОВРЕМЕННОГО ОБРАЗОВАНИЯ И ВОСПИТАНИЯ С РЕАЛЬНЫМИ ШАГАМИ НА ПРАКТИКЕ  ОБЕСПЕЧИВАЕТ РЕЗУЛЬТАТ</a:t>
            </a:r>
            <a:endParaRPr b="0" i="0" sz="180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pic>
        <p:nvPicPr>
          <p:cNvPr id="501" name="Google Shape;501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18463" y="1582000"/>
            <a:ext cx="2998225" cy="3141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2c6594cc08c_0_7"/>
          <p:cNvSpPr txBox="1"/>
          <p:nvPr>
            <p:ph type="title"/>
          </p:nvPr>
        </p:nvSpPr>
        <p:spPr>
          <a:xfrm>
            <a:off x="4643050" y="339500"/>
            <a:ext cx="4177500" cy="21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1800"/>
              <a:t>ВОПРОСЫ ПРЕЕМСТВЕННОСТИ В ФОРМИРОВАНИИ ОСНОВ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1800"/>
              <a:t>ЭКОЛОГИЧЕСКОГО ОБРАЗОВАНИЯ В СОВРЕМЕННОЙ ШКОЛЕ </a:t>
            </a:r>
            <a:endParaRPr/>
          </a:p>
        </p:txBody>
      </p:sp>
      <p:sp>
        <p:nvSpPr>
          <p:cNvPr id="359" name="Google Shape;359;g2c6594cc08c_0_7"/>
          <p:cNvSpPr txBox="1"/>
          <p:nvPr>
            <p:ph idx="1" type="body"/>
          </p:nvPr>
        </p:nvSpPr>
        <p:spPr>
          <a:xfrm>
            <a:off x="4910491" y="2694391"/>
            <a:ext cx="3892500" cy="19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</a:pPr>
            <a:r>
              <a:rPr lang="en-US" sz="1800">
                <a:latin typeface="Open Sans"/>
                <a:ea typeface="Open Sans"/>
                <a:cs typeface="Open Sans"/>
                <a:sym typeface="Open Sans"/>
              </a:rPr>
              <a:t>Полетаева Ирина Анатольевна</a:t>
            </a:r>
            <a:endParaRPr sz="18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i="1" lang="en-US" sz="1291">
                <a:latin typeface="Open Sans"/>
                <a:ea typeface="Open Sans"/>
                <a:cs typeface="Open Sans"/>
                <a:sym typeface="Open Sans"/>
              </a:rPr>
              <a:t>учитель биологии и географии высшей квалификационной категории</a:t>
            </a:r>
            <a:endParaRPr i="1" sz="1291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</a:pPr>
            <a:r>
              <a:rPr i="1" lang="en-US" sz="1291">
                <a:latin typeface="Open Sans"/>
                <a:ea typeface="Open Sans"/>
                <a:cs typeface="Open Sans"/>
                <a:sym typeface="Open Sans"/>
              </a:rPr>
              <a:t>ГБОУ гимназии №271 им.П.И.Федулова Красносельского района г.Санкт-Петербурга</a:t>
            </a:r>
            <a:br>
              <a:rPr i="1" lang="en-US" sz="691"/>
            </a:br>
            <a:endParaRPr i="1" sz="691"/>
          </a:p>
        </p:txBody>
      </p:sp>
      <p:sp>
        <p:nvSpPr>
          <p:cNvPr id="360" name="Google Shape;360;g2c6594cc08c_0_7"/>
          <p:cNvSpPr txBox="1"/>
          <p:nvPr>
            <p:ph idx="12" type="sldNum"/>
          </p:nvPr>
        </p:nvSpPr>
        <p:spPr>
          <a:xfrm>
            <a:off x="8370981" y="4803998"/>
            <a:ext cx="432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61" name="Google Shape;361;g2c6594cc08c_0_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52740" y="0"/>
            <a:ext cx="321926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pic>
      <p:pic>
        <p:nvPicPr>
          <p:cNvPr id="362" name="Google Shape;362;g2c6594cc08c_0_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35050" y="89825"/>
            <a:ext cx="3026225" cy="49302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"/>
          <p:cNvSpPr/>
          <p:nvPr/>
        </p:nvSpPr>
        <p:spPr>
          <a:xfrm>
            <a:off x="1691680" y="1131590"/>
            <a:ext cx="7129145" cy="0"/>
          </a:xfrm>
          <a:custGeom>
            <a:rect b="b" l="l" r="r" t="t"/>
            <a:pathLst>
              <a:path extrusionOk="0" h="120000" w="7129145">
                <a:moveTo>
                  <a:pt x="0" y="0"/>
                </a:moveTo>
                <a:lnTo>
                  <a:pt x="7128791" y="0"/>
                </a:lnTo>
              </a:path>
            </a:pathLst>
          </a:custGeom>
          <a:noFill/>
          <a:ln cap="flat" cmpd="sng" w="1905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3"/>
          <p:cNvSpPr txBox="1"/>
          <p:nvPr/>
        </p:nvSpPr>
        <p:spPr>
          <a:xfrm>
            <a:off x="1640450" y="305250"/>
            <a:ext cx="6788100" cy="48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95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"/>
              <a:buFont typeface="Arial"/>
              <a:buNone/>
            </a:pPr>
            <a:r>
              <a:rPr b="1" i="0" lang="en-US" sz="1250" u="none" cap="none" strike="noStrike">
                <a:solidFill>
                  <a:srgbClr val="1F497D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Природа так обо всем позаботилась,</a:t>
            </a:r>
            <a:endParaRPr b="0" i="0" sz="125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-920114" lvl="0" marL="932814" marR="3166745" rtl="0" algn="l">
              <a:lnSpc>
                <a:spcPct val="122700"/>
              </a:lnSpc>
              <a:spcBef>
                <a:spcPts val="840"/>
              </a:spcBef>
              <a:spcAft>
                <a:spcPts val="0"/>
              </a:spcAft>
              <a:buClr>
                <a:srgbClr val="000000"/>
              </a:buClr>
              <a:buSzPts val="1250"/>
              <a:buFont typeface="Arial"/>
              <a:buNone/>
            </a:pPr>
            <a:r>
              <a:rPr b="1" i="0" lang="en-US" sz="1250" u="none" cap="none" strike="noStrike">
                <a:solidFill>
                  <a:srgbClr val="1F497D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что повсюду ты находишь, чему учиться. (Леонардо да Винчи)</a:t>
            </a:r>
            <a:endParaRPr b="0" i="0" sz="125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250"/>
              <a:buFont typeface="Arial"/>
              <a:buNone/>
            </a:pPr>
            <a:r>
              <a:t/>
            </a:r>
            <a:endParaRPr b="0" i="0" sz="125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195580" marR="330835" rtl="0" algn="l">
              <a:lnSpc>
                <a:spcPct val="109500"/>
              </a:lnSpc>
              <a:spcBef>
                <a:spcPts val="5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b="0" i="0" lang="en-US" sz="1750" u="none" cap="none" strike="noStrike">
                <a:solidFill>
                  <a:srgbClr val="1F497D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В рамках новых стандартов – экологическое воспитание и образование отражают поставленные им задачи</a:t>
            </a:r>
            <a:endParaRPr b="0" i="0" sz="175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195580" marR="109220" rtl="0" algn="l">
              <a:lnSpc>
                <a:spcPct val="109500"/>
              </a:lnSpc>
              <a:spcBef>
                <a:spcPts val="116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b="0" i="0" lang="en-US" sz="1750" u="none" cap="none" strike="noStrike">
                <a:solidFill>
                  <a:srgbClr val="1F497D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Так как одной из задач является создание единого образовательного пространства и преемственность, то ЭКОЛОГИЗАЦИЯ предметных знаний встроена уже в саму основу современного образования</a:t>
            </a:r>
            <a:endParaRPr b="0" i="0" sz="1750" u="none" cap="none" strike="noStrike">
              <a:solidFill>
                <a:srgbClr val="1F497D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195580" marR="109220" rtl="0" algn="l">
              <a:lnSpc>
                <a:spcPct val="109500"/>
              </a:lnSpc>
              <a:spcBef>
                <a:spcPts val="116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t/>
            </a:r>
            <a:endParaRPr b="0" i="0" sz="1750" u="none" cap="none" strike="noStrike">
              <a:solidFill>
                <a:srgbClr val="1F497D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195580" marR="5080" rtl="0" algn="l">
              <a:lnSpc>
                <a:spcPct val="197714"/>
              </a:lnSpc>
              <a:spcBef>
                <a:spcPts val="35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b="0" i="0" lang="en-US" sz="1750" u="none" cap="none" strike="noStrike">
                <a:solidFill>
                  <a:srgbClr val="1F497D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Результат - гарантирован (при вовлечённости всех в систему)</a:t>
            </a:r>
            <a:endParaRPr b="0" i="0" sz="1750" u="none" cap="none" strike="noStrike">
              <a:solidFill>
                <a:srgbClr val="1F497D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195580" marR="5080" rtl="0" algn="l">
              <a:lnSpc>
                <a:spcPct val="197714"/>
              </a:lnSpc>
              <a:spcBef>
                <a:spcPts val="35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b="0" i="0" lang="en-US" sz="1750" u="none" cap="none" strike="noStrike">
                <a:solidFill>
                  <a:srgbClr val="1F497D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 Контроль - через внутренние и внешние тестирования</a:t>
            </a:r>
            <a:endParaRPr b="0" i="0" sz="175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19558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b="0" i="0" lang="en-US" sz="1750" u="none" cap="none" strike="noStrike">
                <a:solidFill>
                  <a:srgbClr val="1F497D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(функциональная грамотность )</a:t>
            </a:r>
            <a:endParaRPr b="0" i="0" sz="175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369" name="Google Shape;369;p3"/>
          <p:cNvSpPr txBox="1"/>
          <p:nvPr>
            <p:ph idx="12" type="sldNum"/>
          </p:nvPr>
        </p:nvSpPr>
        <p:spPr>
          <a:xfrm>
            <a:off x="8676850" y="4851033"/>
            <a:ext cx="131445" cy="111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075">
            <a:spAutoFit/>
          </a:bodyPr>
          <a:lstStyle/>
          <a:p>
            <a:pPr indent="0" lvl="0" marL="38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4" name="Google Shape;374;p4"/>
          <p:cNvGrpSpPr/>
          <p:nvPr/>
        </p:nvGrpSpPr>
        <p:grpSpPr>
          <a:xfrm>
            <a:off x="2738996" y="2206078"/>
            <a:ext cx="4788601" cy="2937644"/>
            <a:chOff x="2738996" y="2206078"/>
            <a:chExt cx="4788601" cy="2937644"/>
          </a:xfrm>
        </p:grpSpPr>
        <p:sp>
          <p:nvSpPr>
            <p:cNvPr id="375" name="Google Shape;375;p4"/>
            <p:cNvSpPr/>
            <p:nvPr/>
          </p:nvSpPr>
          <p:spPr>
            <a:xfrm>
              <a:off x="2738996" y="2206078"/>
              <a:ext cx="3265170" cy="2937510"/>
            </a:xfrm>
            <a:custGeom>
              <a:rect b="b" l="l" r="r" t="t"/>
              <a:pathLst>
                <a:path extrusionOk="0" h="2937510" w="3265170">
                  <a:moveTo>
                    <a:pt x="2937422" y="0"/>
                  </a:moveTo>
                  <a:lnTo>
                    <a:pt x="0" y="2937421"/>
                  </a:lnTo>
                  <a:lnTo>
                    <a:pt x="654347" y="2937421"/>
                  </a:lnTo>
                  <a:lnTo>
                    <a:pt x="3264595" y="327173"/>
                  </a:lnTo>
                  <a:lnTo>
                    <a:pt x="2937422" y="0"/>
                  </a:ln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4"/>
            <p:cNvSpPr/>
            <p:nvPr/>
          </p:nvSpPr>
          <p:spPr>
            <a:xfrm>
              <a:off x="5491787" y="3442558"/>
              <a:ext cx="2035810" cy="1701164"/>
            </a:xfrm>
            <a:custGeom>
              <a:rect b="b" l="l" r="r" t="t"/>
              <a:pathLst>
                <a:path extrusionOk="0" h="1701164" w="2035809">
                  <a:moveTo>
                    <a:pt x="1017807" y="0"/>
                  </a:moveTo>
                  <a:lnTo>
                    <a:pt x="0" y="1017807"/>
                  </a:lnTo>
                  <a:lnTo>
                    <a:pt x="683133" y="1700941"/>
                  </a:lnTo>
                  <a:lnTo>
                    <a:pt x="1352481" y="1700941"/>
                  </a:lnTo>
                  <a:lnTo>
                    <a:pt x="2035615" y="1017807"/>
                  </a:lnTo>
                  <a:lnTo>
                    <a:pt x="1017807" y="0"/>
                  </a:lnTo>
                  <a:close/>
                </a:path>
              </a:pathLst>
            </a:custGeom>
            <a:solidFill>
              <a:srgbClr val="00C1F4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7" name="Google Shape;377;p4"/>
          <p:cNvGrpSpPr/>
          <p:nvPr/>
        </p:nvGrpSpPr>
        <p:grpSpPr>
          <a:xfrm>
            <a:off x="6559010" y="0"/>
            <a:ext cx="2101028" cy="1799589"/>
            <a:chOff x="6559010" y="0"/>
            <a:chExt cx="2101028" cy="1799589"/>
          </a:xfrm>
        </p:grpSpPr>
        <p:sp>
          <p:nvSpPr>
            <p:cNvPr id="378" name="Google Shape;378;p4"/>
            <p:cNvSpPr/>
            <p:nvPr/>
          </p:nvSpPr>
          <p:spPr>
            <a:xfrm>
              <a:off x="6624228" y="0"/>
              <a:ext cx="2035810" cy="1799589"/>
            </a:xfrm>
            <a:custGeom>
              <a:rect b="b" l="l" r="r" t="t"/>
              <a:pathLst>
                <a:path extrusionOk="0" h="1799589" w="2035809">
                  <a:moveTo>
                    <a:pt x="1254369" y="0"/>
                  </a:moveTo>
                  <a:lnTo>
                    <a:pt x="781245" y="0"/>
                  </a:lnTo>
                  <a:lnTo>
                    <a:pt x="0" y="781245"/>
                  </a:lnTo>
                  <a:lnTo>
                    <a:pt x="1017807" y="1799054"/>
                  </a:lnTo>
                  <a:lnTo>
                    <a:pt x="2035615" y="781245"/>
                  </a:lnTo>
                  <a:lnTo>
                    <a:pt x="1254369" y="0"/>
                  </a:lnTo>
                  <a:close/>
                </a:path>
              </a:pathLst>
            </a:custGeom>
            <a:solidFill>
              <a:srgbClr val="F26F21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4"/>
            <p:cNvSpPr/>
            <p:nvPr/>
          </p:nvSpPr>
          <p:spPr>
            <a:xfrm>
              <a:off x="6559010" y="249744"/>
              <a:ext cx="508634" cy="508634"/>
            </a:xfrm>
            <a:custGeom>
              <a:rect b="b" l="l" r="r" t="t"/>
              <a:pathLst>
                <a:path extrusionOk="0" h="508634" w="508634">
                  <a:moveTo>
                    <a:pt x="476056" y="0"/>
                  </a:moveTo>
                  <a:lnTo>
                    <a:pt x="0" y="476056"/>
                  </a:lnTo>
                  <a:lnTo>
                    <a:pt x="32327" y="508384"/>
                  </a:lnTo>
                  <a:lnTo>
                    <a:pt x="508384" y="32327"/>
                  </a:lnTo>
                  <a:lnTo>
                    <a:pt x="476056" y="0"/>
                  </a:ln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0" name="Google Shape;380;p4"/>
          <p:cNvSpPr txBox="1"/>
          <p:nvPr/>
        </p:nvSpPr>
        <p:spPr>
          <a:xfrm>
            <a:off x="1724675" y="1504585"/>
            <a:ext cx="3574415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31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Функциональная грамотность -</a:t>
            </a:r>
            <a:endParaRPr b="0" i="0" sz="180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естественнонаучное направление</a:t>
            </a:r>
            <a:endParaRPr b="0" i="0" sz="180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381" name="Google Shape;381;p4"/>
          <p:cNvSpPr txBox="1"/>
          <p:nvPr>
            <p:ph idx="12" type="sldNum"/>
          </p:nvPr>
        </p:nvSpPr>
        <p:spPr>
          <a:xfrm>
            <a:off x="8676850" y="4851033"/>
            <a:ext cx="131445" cy="111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075">
            <a:spAutoFit/>
          </a:bodyPr>
          <a:lstStyle/>
          <a:p>
            <a:pPr indent="0" lvl="0" marL="38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382" name="Google Shape;382;p4"/>
          <p:cNvGrpSpPr/>
          <p:nvPr/>
        </p:nvGrpSpPr>
        <p:grpSpPr>
          <a:xfrm>
            <a:off x="3226531" y="0"/>
            <a:ext cx="5917468" cy="5143499"/>
            <a:chOff x="3226531" y="0"/>
            <a:chExt cx="5917468" cy="5143499"/>
          </a:xfrm>
        </p:grpSpPr>
        <p:pic>
          <p:nvPicPr>
            <p:cNvPr id="383" name="Google Shape;383;p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081838" y="2512625"/>
              <a:ext cx="2062161" cy="26308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4" name="Google Shape;384;p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081842" y="0"/>
              <a:ext cx="2062157" cy="25820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5" name="Google Shape;385;p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198271" y="729142"/>
              <a:ext cx="3780298" cy="3782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6" name="Google Shape;386;p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226531" y="2653967"/>
              <a:ext cx="3780300" cy="248953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"/>
          <p:cNvSpPr txBox="1"/>
          <p:nvPr>
            <p:ph type="title"/>
          </p:nvPr>
        </p:nvSpPr>
        <p:spPr>
          <a:xfrm>
            <a:off x="1724680" y="565195"/>
            <a:ext cx="6000750" cy="2997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Динамика результатов естественнонаучной ФГ</a:t>
            </a:r>
            <a:endParaRPr/>
          </a:p>
        </p:txBody>
      </p:sp>
      <p:grpSp>
        <p:nvGrpSpPr>
          <p:cNvPr id="392" name="Google Shape;392;p6"/>
          <p:cNvGrpSpPr/>
          <p:nvPr/>
        </p:nvGrpSpPr>
        <p:grpSpPr>
          <a:xfrm>
            <a:off x="1854199" y="1930400"/>
            <a:ext cx="3187700" cy="2235200"/>
            <a:chOff x="1854199" y="1930400"/>
            <a:chExt cx="3187700" cy="2235200"/>
          </a:xfrm>
        </p:grpSpPr>
        <p:sp>
          <p:nvSpPr>
            <p:cNvPr id="393" name="Google Shape;393;p6"/>
            <p:cNvSpPr/>
            <p:nvPr/>
          </p:nvSpPr>
          <p:spPr>
            <a:xfrm>
              <a:off x="1854199" y="4108450"/>
              <a:ext cx="3187700" cy="0"/>
            </a:xfrm>
            <a:custGeom>
              <a:rect b="b" l="l" r="r" t="t"/>
              <a:pathLst>
                <a:path extrusionOk="0" h="120000" w="3187700">
                  <a:moveTo>
                    <a:pt x="0" y="0"/>
                  </a:moveTo>
                  <a:lnTo>
                    <a:pt x="3187700" y="0"/>
                  </a:lnTo>
                </a:path>
              </a:pathLst>
            </a:custGeom>
            <a:noFill/>
            <a:ln cap="flat" cmpd="sng" w="12700">
              <a:solidFill>
                <a:srgbClr val="D9D9D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6"/>
            <p:cNvSpPr/>
            <p:nvPr/>
          </p:nvSpPr>
          <p:spPr>
            <a:xfrm>
              <a:off x="1854199" y="2393949"/>
              <a:ext cx="3187700" cy="1143000"/>
            </a:xfrm>
            <a:custGeom>
              <a:rect b="b" l="l" r="r" t="t"/>
              <a:pathLst>
                <a:path extrusionOk="0" h="1143000" w="3187700">
                  <a:moveTo>
                    <a:pt x="533400" y="1143000"/>
                  </a:moveTo>
                  <a:lnTo>
                    <a:pt x="3187700" y="1143000"/>
                  </a:lnTo>
                </a:path>
                <a:path extrusionOk="0" h="1143000" w="3187700">
                  <a:moveTo>
                    <a:pt x="381000" y="1143000"/>
                  </a:moveTo>
                  <a:lnTo>
                    <a:pt x="419100" y="1143000"/>
                  </a:lnTo>
                </a:path>
                <a:path extrusionOk="0" h="1143000" w="3187700">
                  <a:moveTo>
                    <a:pt x="241300" y="1143000"/>
                  </a:moveTo>
                  <a:lnTo>
                    <a:pt x="266700" y="1143000"/>
                  </a:lnTo>
                </a:path>
                <a:path extrusionOk="0" h="1143000" w="3187700">
                  <a:moveTo>
                    <a:pt x="0" y="1143000"/>
                  </a:moveTo>
                  <a:lnTo>
                    <a:pt x="127000" y="1143000"/>
                  </a:lnTo>
                </a:path>
                <a:path extrusionOk="0" h="1143000" w="3187700">
                  <a:moveTo>
                    <a:pt x="533400" y="571500"/>
                  </a:moveTo>
                  <a:lnTo>
                    <a:pt x="3187700" y="571500"/>
                  </a:lnTo>
                </a:path>
                <a:path extrusionOk="0" h="1143000" w="3187700">
                  <a:moveTo>
                    <a:pt x="381000" y="571500"/>
                  </a:moveTo>
                  <a:lnTo>
                    <a:pt x="419100" y="571500"/>
                  </a:lnTo>
                </a:path>
                <a:path extrusionOk="0" h="1143000" w="3187700">
                  <a:moveTo>
                    <a:pt x="241300" y="571500"/>
                  </a:moveTo>
                  <a:lnTo>
                    <a:pt x="266700" y="571500"/>
                  </a:lnTo>
                </a:path>
                <a:path extrusionOk="0" h="1143000" w="3187700">
                  <a:moveTo>
                    <a:pt x="0" y="571500"/>
                  </a:moveTo>
                  <a:lnTo>
                    <a:pt x="127000" y="571500"/>
                  </a:lnTo>
                </a:path>
                <a:path extrusionOk="0" h="1143000" w="3187700">
                  <a:moveTo>
                    <a:pt x="533400" y="0"/>
                  </a:moveTo>
                  <a:lnTo>
                    <a:pt x="3187700" y="0"/>
                  </a:lnTo>
                </a:path>
                <a:path extrusionOk="0" h="1143000" w="3187700">
                  <a:moveTo>
                    <a:pt x="0" y="0"/>
                  </a:moveTo>
                  <a:lnTo>
                    <a:pt x="419100" y="0"/>
                  </a:lnTo>
                </a:path>
              </a:pathLst>
            </a:custGeom>
            <a:noFill/>
            <a:ln cap="flat" cmpd="sng" w="12700">
              <a:solidFill>
                <a:srgbClr val="D9D9D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95" name="Google Shape;395;p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374900" y="2311400"/>
              <a:ext cx="190500" cy="1854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6" name="Google Shape;396;p6"/>
            <p:cNvSpPr/>
            <p:nvPr/>
          </p:nvSpPr>
          <p:spPr>
            <a:xfrm>
              <a:off x="2413000" y="2324100"/>
              <a:ext cx="114300" cy="1778000"/>
            </a:xfrm>
            <a:custGeom>
              <a:rect b="b" l="l" r="r" t="t"/>
              <a:pathLst>
                <a:path extrusionOk="0" h="1778000" w="114300">
                  <a:moveTo>
                    <a:pt x="114300" y="1778000"/>
                  </a:moveTo>
                  <a:lnTo>
                    <a:pt x="0" y="1778000"/>
                  </a:lnTo>
                  <a:lnTo>
                    <a:pt x="0" y="0"/>
                  </a:lnTo>
                  <a:lnTo>
                    <a:pt x="114300" y="0"/>
                  </a:lnTo>
                  <a:lnTo>
                    <a:pt x="114300" y="1778000"/>
                  </a:lnTo>
                  <a:close/>
                </a:path>
              </a:pathLst>
            </a:custGeom>
            <a:solidFill>
              <a:srgbClr val="8064A2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6"/>
            <p:cNvSpPr/>
            <p:nvPr/>
          </p:nvSpPr>
          <p:spPr>
            <a:xfrm>
              <a:off x="2413000" y="2324100"/>
              <a:ext cx="114300" cy="1778000"/>
            </a:xfrm>
            <a:custGeom>
              <a:rect b="b" l="l" r="r" t="t"/>
              <a:pathLst>
                <a:path extrusionOk="0" h="1778000" w="114300">
                  <a:moveTo>
                    <a:pt x="0" y="0"/>
                  </a:moveTo>
                  <a:lnTo>
                    <a:pt x="114299" y="0"/>
                  </a:lnTo>
                  <a:lnTo>
                    <a:pt x="114299" y="1778000"/>
                  </a:lnTo>
                  <a:lnTo>
                    <a:pt x="0" y="1778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9050">
              <a:solidFill>
                <a:srgbClr val="F9F9F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6"/>
            <p:cNvSpPr/>
            <p:nvPr/>
          </p:nvSpPr>
          <p:spPr>
            <a:xfrm>
              <a:off x="2273300" y="1930400"/>
              <a:ext cx="114300" cy="2171700"/>
            </a:xfrm>
            <a:custGeom>
              <a:rect b="b" l="l" r="r" t="t"/>
              <a:pathLst>
                <a:path extrusionOk="0" h="2171700" w="114300">
                  <a:moveTo>
                    <a:pt x="114300" y="2171700"/>
                  </a:moveTo>
                  <a:lnTo>
                    <a:pt x="0" y="2171700"/>
                  </a:lnTo>
                  <a:lnTo>
                    <a:pt x="0" y="0"/>
                  </a:lnTo>
                  <a:lnTo>
                    <a:pt x="114300" y="0"/>
                  </a:lnTo>
                  <a:lnTo>
                    <a:pt x="114300" y="2171700"/>
                  </a:ln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6"/>
            <p:cNvSpPr/>
            <p:nvPr/>
          </p:nvSpPr>
          <p:spPr>
            <a:xfrm>
              <a:off x="2120900" y="2578100"/>
              <a:ext cx="114300" cy="1524000"/>
            </a:xfrm>
            <a:custGeom>
              <a:rect b="b" l="l" r="r" t="t"/>
              <a:pathLst>
                <a:path extrusionOk="0" h="1524000" w="114300">
                  <a:moveTo>
                    <a:pt x="114300" y="1524000"/>
                  </a:moveTo>
                  <a:lnTo>
                    <a:pt x="0" y="1524000"/>
                  </a:lnTo>
                  <a:lnTo>
                    <a:pt x="0" y="0"/>
                  </a:lnTo>
                  <a:lnTo>
                    <a:pt x="114300" y="0"/>
                  </a:lnTo>
                  <a:lnTo>
                    <a:pt x="114300" y="1524000"/>
                  </a:lnTo>
                  <a:close/>
                </a:path>
              </a:pathLst>
            </a:custGeom>
            <a:solidFill>
              <a:srgbClr val="F26F21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6"/>
            <p:cNvSpPr/>
            <p:nvPr/>
          </p:nvSpPr>
          <p:spPr>
            <a:xfrm>
              <a:off x="1981200" y="2819400"/>
              <a:ext cx="114300" cy="1282700"/>
            </a:xfrm>
            <a:custGeom>
              <a:rect b="b" l="l" r="r" t="t"/>
              <a:pathLst>
                <a:path extrusionOk="0" h="1282700" w="114300">
                  <a:moveTo>
                    <a:pt x="114300" y="1282700"/>
                  </a:moveTo>
                  <a:lnTo>
                    <a:pt x="0" y="1282700"/>
                  </a:lnTo>
                  <a:lnTo>
                    <a:pt x="0" y="0"/>
                  </a:lnTo>
                  <a:lnTo>
                    <a:pt x="114300" y="0"/>
                  </a:lnTo>
                  <a:lnTo>
                    <a:pt x="114300" y="1282700"/>
                  </a:lnTo>
                  <a:close/>
                </a:path>
              </a:pathLst>
            </a:custGeom>
            <a:solidFill>
              <a:srgbClr val="01BFF1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01" name="Google Shape;401;p6"/>
          <p:cNvSpPr/>
          <p:nvPr/>
        </p:nvSpPr>
        <p:spPr>
          <a:xfrm>
            <a:off x="1854199" y="1822449"/>
            <a:ext cx="3187700" cy="0"/>
          </a:xfrm>
          <a:custGeom>
            <a:rect b="b" l="l" r="r" t="t"/>
            <a:pathLst>
              <a:path extrusionOk="0" h="120000" w="3187700">
                <a:moveTo>
                  <a:pt x="0" y="0"/>
                </a:moveTo>
                <a:lnTo>
                  <a:pt x="3187700" y="0"/>
                </a:lnTo>
              </a:path>
            </a:pathLst>
          </a:custGeom>
          <a:noFill/>
          <a:ln cap="flat" cmpd="sng" w="12700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6"/>
          <p:cNvSpPr/>
          <p:nvPr/>
        </p:nvSpPr>
        <p:spPr>
          <a:xfrm>
            <a:off x="2819400" y="4279900"/>
            <a:ext cx="88900" cy="101600"/>
          </a:xfrm>
          <a:custGeom>
            <a:rect b="b" l="l" r="r" t="t"/>
            <a:pathLst>
              <a:path extrusionOk="0" h="101600" w="88900">
                <a:moveTo>
                  <a:pt x="88900" y="0"/>
                </a:moveTo>
                <a:lnTo>
                  <a:pt x="0" y="0"/>
                </a:lnTo>
                <a:lnTo>
                  <a:pt x="0" y="101600"/>
                </a:lnTo>
                <a:lnTo>
                  <a:pt x="88900" y="101600"/>
                </a:lnTo>
                <a:lnTo>
                  <a:pt x="88900" y="0"/>
                </a:lnTo>
                <a:close/>
              </a:path>
            </a:pathLst>
          </a:custGeom>
          <a:solidFill>
            <a:srgbClr val="01BFF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6"/>
          <p:cNvSpPr txBox="1"/>
          <p:nvPr/>
        </p:nvSpPr>
        <p:spPr>
          <a:xfrm>
            <a:off x="2964797" y="4249907"/>
            <a:ext cx="373380" cy="2584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143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5 класс</a:t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143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7 класс</a:t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4" name="Google Shape;404;p6"/>
          <p:cNvGrpSpPr/>
          <p:nvPr/>
        </p:nvGrpSpPr>
        <p:grpSpPr>
          <a:xfrm>
            <a:off x="3568699" y="4279900"/>
            <a:ext cx="88900" cy="203200"/>
            <a:chOff x="3568699" y="4279900"/>
            <a:chExt cx="88900" cy="203200"/>
          </a:xfrm>
        </p:grpSpPr>
        <p:sp>
          <p:nvSpPr>
            <p:cNvPr id="405" name="Google Shape;405;p6"/>
            <p:cNvSpPr/>
            <p:nvPr/>
          </p:nvSpPr>
          <p:spPr>
            <a:xfrm>
              <a:off x="3568699" y="4279900"/>
              <a:ext cx="88900" cy="101600"/>
            </a:xfrm>
            <a:custGeom>
              <a:rect b="b" l="l" r="r" t="t"/>
              <a:pathLst>
                <a:path extrusionOk="0" h="101600" w="88900">
                  <a:moveTo>
                    <a:pt x="88900" y="0"/>
                  </a:moveTo>
                  <a:lnTo>
                    <a:pt x="0" y="0"/>
                  </a:lnTo>
                  <a:lnTo>
                    <a:pt x="0" y="101600"/>
                  </a:lnTo>
                  <a:lnTo>
                    <a:pt x="88900" y="10160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F26F21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6"/>
            <p:cNvSpPr/>
            <p:nvPr/>
          </p:nvSpPr>
          <p:spPr>
            <a:xfrm>
              <a:off x="3568699" y="4394200"/>
              <a:ext cx="88900" cy="88900"/>
            </a:xfrm>
            <a:custGeom>
              <a:rect b="b" l="l" r="r" t="t"/>
              <a:pathLst>
                <a:path extrusionOk="0" h="88900" w="88900">
                  <a:moveTo>
                    <a:pt x="88900" y="0"/>
                  </a:moveTo>
                  <a:lnTo>
                    <a:pt x="0" y="0"/>
                  </a:lnTo>
                  <a:lnTo>
                    <a:pt x="0" y="88900"/>
                  </a:lnTo>
                  <a:lnTo>
                    <a:pt x="88900" y="8890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8064A2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6"/>
            <p:cNvSpPr/>
            <p:nvPr/>
          </p:nvSpPr>
          <p:spPr>
            <a:xfrm>
              <a:off x="3568699" y="4394200"/>
              <a:ext cx="88900" cy="88900"/>
            </a:xfrm>
            <a:custGeom>
              <a:rect b="b" l="l" r="r" t="t"/>
              <a:pathLst>
                <a:path extrusionOk="0" h="88900" w="88900">
                  <a:moveTo>
                    <a:pt x="0" y="0"/>
                  </a:moveTo>
                  <a:lnTo>
                    <a:pt x="88900" y="0"/>
                  </a:lnTo>
                  <a:lnTo>
                    <a:pt x="88900" y="88900"/>
                  </a:lnTo>
                  <a:lnTo>
                    <a:pt x="0" y="88900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9050">
              <a:solidFill>
                <a:srgbClr val="F9F9F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08" name="Google Shape;408;p6"/>
          <p:cNvSpPr txBox="1"/>
          <p:nvPr/>
        </p:nvSpPr>
        <p:spPr>
          <a:xfrm>
            <a:off x="3707715" y="4249907"/>
            <a:ext cx="373380" cy="2584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143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6 класс</a:t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143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8 класс</a:t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6"/>
          <p:cNvSpPr/>
          <p:nvPr/>
        </p:nvSpPr>
        <p:spPr>
          <a:xfrm>
            <a:off x="2819400" y="4394200"/>
            <a:ext cx="88900" cy="88900"/>
          </a:xfrm>
          <a:custGeom>
            <a:rect b="b" l="l" r="r" t="t"/>
            <a:pathLst>
              <a:path extrusionOk="0" h="88900" w="88900">
                <a:moveTo>
                  <a:pt x="88900" y="0"/>
                </a:moveTo>
                <a:lnTo>
                  <a:pt x="0" y="0"/>
                </a:lnTo>
                <a:lnTo>
                  <a:pt x="0" y="88900"/>
                </a:lnTo>
                <a:lnTo>
                  <a:pt x="88900" y="88900"/>
                </a:lnTo>
                <a:lnTo>
                  <a:pt x="88900" y="0"/>
                </a:lnTo>
                <a:close/>
              </a:path>
            </a:pathLst>
          </a:custGeom>
          <a:solidFill>
            <a:srgbClr val="00B09B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6"/>
          <p:cNvSpPr txBox="1"/>
          <p:nvPr/>
        </p:nvSpPr>
        <p:spPr>
          <a:xfrm>
            <a:off x="5356932" y="1356591"/>
            <a:ext cx="3269615" cy="5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1425">
            <a:spAutoFit/>
          </a:bodyPr>
          <a:lstStyle/>
          <a:p>
            <a:pPr indent="808989" lvl="0" marL="12700" marR="5080" rtl="0" algn="l">
              <a:lnSpc>
                <a:spcPct val="1145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Качество знаний естественнонаучной грамотности</a:t>
            </a:r>
            <a:endParaRPr b="0" i="0" sz="160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411" name="Google Shape;411;p6"/>
          <p:cNvSpPr txBox="1"/>
          <p:nvPr>
            <p:ph idx="12" type="sldNum"/>
          </p:nvPr>
        </p:nvSpPr>
        <p:spPr>
          <a:xfrm>
            <a:off x="8676850" y="4851033"/>
            <a:ext cx="131445" cy="111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075">
            <a:spAutoFit/>
          </a:bodyPr>
          <a:lstStyle/>
          <a:p>
            <a:pPr indent="0" lvl="0" marL="38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5"/>
          <p:cNvSpPr txBox="1"/>
          <p:nvPr>
            <p:ph type="title"/>
          </p:nvPr>
        </p:nvSpPr>
        <p:spPr>
          <a:xfrm>
            <a:off x="1724680" y="565195"/>
            <a:ext cx="6000750" cy="2997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333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Вовлечённость в экологическое направление</a:t>
            </a:r>
            <a:endParaRPr/>
          </a:p>
        </p:txBody>
      </p:sp>
      <p:sp>
        <p:nvSpPr>
          <p:cNvPr id="417" name="Google Shape;417;p5"/>
          <p:cNvSpPr txBox="1"/>
          <p:nvPr/>
        </p:nvSpPr>
        <p:spPr>
          <a:xfrm>
            <a:off x="5406148" y="1370672"/>
            <a:ext cx="3295015" cy="307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86360" rtl="0" algn="l">
              <a:lnSpc>
                <a:spcPct val="1143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b="0" i="0" lang="en-US" sz="175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На уроках биологии и во внеурочное время в гимназии</a:t>
            </a:r>
            <a:endParaRPr b="0" i="0" sz="175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12700" marR="5080" rtl="0" algn="l">
              <a:lnSpc>
                <a:spcPct val="1143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b="0" i="0" lang="en-US" sz="175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№271 проводится многолетняя работа с детьми по экологическому воспитанию и образованию в различных аспектах – от предметных исследований и проектов, до реальных практических природоохранных акций</a:t>
            </a:r>
            <a:endParaRPr b="0" i="0" sz="175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pic>
        <p:nvPicPr>
          <p:cNvPr id="418" name="Google Shape;41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2074" y="1241215"/>
            <a:ext cx="2724059" cy="3707109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5"/>
          <p:cNvSpPr txBox="1"/>
          <p:nvPr>
            <p:ph idx="12" type="sldNum"/>
          </p:nvPr>
        </p:nvSpPr>
        <p:spPr>
          <a:xfrm>
            <a:off x="8676850" y="4851033"/>
            <a:ext cx="131445" cy="111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075">
            <a:spAutoFit/>
          </a:bodyPr>
          <a:lstStyle/>
          <a:p>
            <a:pPr indent="0" lvl="0" marL="38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7"/>
          <p:cNvSpPr txBox="1"/>
          <p:nvPr>
            <p:ph type="title"/>
          </p:nvPr>
        </p:nvSpPr>
        <p:spPr>
          <a:xfrm>
            <a:off x="1724680" y="565195"/>
            <a:ext cx="6000750" cy="2997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ЭКОЛОГИЧЕСКОЕ ВОСПИТАНИЕ И ОБРАЗОВАНИЕ</a:t>
            </a:r>
            <a:endParaRPr/>
          </a:p>
        </p:txBody>
      </p:sp>
      <p:sp>
        <p:nvSpPr>
          <p:cNvPr id="425" name="Google Shape;425;p7"/>
          <p:cNvSpPr txBox="1"/>
          <p:nvPr/>
        </p:nvSpPr>
        <p:spPr>
          <a:xfrm>
            <a:off x="1995727" y="3459765"/>
            <a:ext cx="2905760" cy="5695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800">
            <a:spAutoFit/>
          </a:bodyPr>
          <a:lstStyle/>
          <a:p>
            <a:pPr indent="0" lvl="0" marL="12700" marR="508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US" sz="115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Экологическая проблематика является ценностью общества будущего и человека будущего- а это наши сегодняшние дети</a:t>
            </a:r>
            <a:endParaRPr b="0" i="0" sz="115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426" name="Google Shape;426;p7"/>
          <p:cNvSpPr txBox="1"/>
          <p:nvPr/>
        </p:nvSpPr>
        <p:spPr>
          <a:xfrm>
            <a:off x="1724680" y="4395279"/>
            <a:ext cx="47625" cy="1035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95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n-US" sz="500" u="none" cap="none" strike="noStrike">
                <a:solidFill>
                  <a:srgbClr val="003E81"/>
                </a:solidFill>
                <a:latin typeface="Arial"/>
                <a:ea typeface="Arial"/>
                <a:cs typeface="Arial"/>
                <a:sym typeface="Arial"/>
              </a:rPr>
              <a:t>·</a:t>
            </a:r>
            <a:endParaRPr b="0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p7"/>
          <p:cNvSpPr txBox="1"/>
          <p:nvPr/>
        </p:nvSpPr>
        <p:spPr>
          <a:xfrm>
            <a:off x="5386933" y="1281184"/>
            <a:ext cx="3335020" cy="193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225">
            <a:spAutoFit/>
          </a:bodyPr>
          <a:lstStyle/>
          <a:p>
            <a:pPr indent="0" lvl="0" marL="11557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Цель:</a:t>
            </a:r>
            <a:endParaRPr b="0" i="0" sz="160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12700" marR="127000" rtl="0" algn="l">
              <a:lnSpc>
                <a:spcPct val="104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организация всестороннего воспитательно-образовательного процесса обучающихся путём интеграции в работе нескольких направлений:</a:t>
            </a:r>
            <a:endParaRPr b="0" i="0" sz="160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- Естественнонаучное образование</a:t>
            </a:r>
            <a:endParaRPr b="0" i="0" sz="160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428" name="Google Shape;428;p7"/>
          <p:cNvSpPr txBox="1"/>
          <p:nvPr/>
        </p:nvSpPr>
        <p:spPr>
          <a:xfrm>
            <a:off x="5386933" y="3189232"/>
            <a:ext cx="3333000" cy="130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9375">
            <a:spAutoFit/>
          </a:bodyPr>
          <a:lstStyle/>
          <a:p>
            <a:pPr indent="-119378" lvl="0" marL="132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600"/>
              <a:buFont typeface="Palatino Linotype"/>
              <a:buChar char="-"/>
            </a:pPr>
            <a:r>
              <a:rPr b="0" i="0" lang="en-US" sz="160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Экологическое воспитание</a:t>
            </a:r>
            <a:endParaRPr b="0" i="0" sz="160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457200" marR="5080" rtl="0" algn="l">
              <a:lnSpc>
                <a:spcPct val="104200"/>
              </a:lnSpc>
              <a:spcBef>
                <a:spcPts val="108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И преемственности между младшими, средними, старшими школьниками</a:t>
            </a:r>
            <a:endParaRPr b="0" i="0" sz="160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pic>
        <p:nvPicPr>
          <p:cNvPr id="429" name="Google Shape;429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91680" y="1275607"/>
            <a:ext cx="3513856" cy="2088230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7"/>
          <p:cNvSpPr txBox="1"/>
          <p:nvPr>
            <p:ph idx="12" type="sldNum"/>
          </p:nvPr>
        </p:nvSpPr>
        <p:spPr>
          <a:xfrm>
            <a:off x="8676850" y="4851033"/>
            <a:ext cx="131445" cy="111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075">
            <a:spAutoFit/>
          </a:bodyPr>
          <a:lstStyle/>
          <a:p>
            <a:pPr indent="0" lvl="0" marL="38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8"/>
          <p:cNvSpPr txBox="1"/>
          <p:nvPr/>
        </p:nvSpPr>
        <p:spPr>
          <a:xfrm>
            <a:off x="1497975" y="2478950"/>
            <a:ext cx="7438500" cy="26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500">
            <a:spAutoFit/>
          </a:bodyPr>
          <a:lstStyle/>
          <a:p>
            <a:pPr indent="-123825" lvl="0" marL="123825" marR="508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550"/>
              <a:buFont typeface="Palatino Linotype"/>
              <a:buAutoNum type="arabicPeriod"/>
            </a:pPr>
            <a:r>
              <a:rPr b="0" i="0" lang="en-US" sz="155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Актуализировать экологический компонент на уроках естественнонаучного цикла (окружающего мира, биологии, географии, химии, физики ) и улучшить качество показателей естественнонаучной функциональной грамотности;</a:t>
            </a:r>
            <a:endParaRPr b="0" i="0" sz="155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-123825" lvl="0" marL="123825" marR="0" rtl="0" algn="just">
              <a:lnSpc>
                <a:spcPct val="117647"/>
              </a:lnSpc>
              <a:spcBef>
                <a:spcPts val="0"/>
              </a:spcBef>
              <a:spcAft>
                <a:spcPts val="0"/>
              </a:spcAft>
              <a:buClr>
                <a:srgbClr val="003E81"/>
              </a:buClr>
              <a:buSzPts val="1550"/>
              <a:buFont typeface="Palatino Linotype"/>
              <a:buAutoNum type="arabicPeriod"/>
            </a:pPr>
            <a:r>
              <a:rPr b="0" i="0" lang="en-US" sz="155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Организовать экологическое общество учащихся гимназии , спланировать его работу как органа школьного самоуправления;</a:t>
            </a:r>
            <a:endParaRPr b="0" i="0" sz="155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-123825" lvl="0" marL="123825" marR="90805" rtl="0" algn="just">
              <a:lnSpc>
                <a:spcPct val="118823"/>
              </a:lnSpc>
              <a:spcBef>
                <a:spcPts val="40"/>
              </a:spcBef>
              <a:spcAft>
                <a:spcPts val="0"/>
              </a:spcAft>
              <a:buClr>
                <a:srgbClr val="003E81"/>
              </a:buClr>
              <a:buSzPts val="1550"/>
              <a:buFont typeface="Palatino Linotype"/>
              <a:buAutoNum type="arabicPeriod"/>
            </a:pPr>
            <a:r>
              <a:rPr b="0" i="0" lang="en-US" sz="155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Работать в направлениях международных ( «Экошколы/Зелёный флаг») и региональных («Эколаб», «Твой бюджет школа») площадок, целью которых является развитие знаний и внедрение экологического компонента в формирование личности подрастающего поколения.</a:t>
            </a:r>
            <a:endParaRPr b="0" i="0" sz="155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pic>
        <p:nvPicPr>
          <p:cNvPr id="436" name="Google Shape;43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41425" y="83425"/>
            <a:ext cx="4077624" cy="2395526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8"/>
          <p:cNvSpPr txBox="1"/>
          <p:nvPr>
            <p:ph idx="12" type="sldNum"/>
          </p:nvPr>
        </p:nvSpPr>
        <p:spPr>
          <a:xfrm>
            <a:off x="8676850" y="4851033"/>
            <a:ext cx="131445" cy="111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075">
            <a:spAutoFit/>
          </a:bodyPr>
          <a:lstStyle/>
          <a:p>
            <a:pPr indent="0" lvl="0" marL="38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38" name="Google Shape;438;p8"/>
          <p:cNvSpPr txBox="1"/>
          <p:nvPr/>
        </p:nvSpPr>
        <p:spPr>
          <a:xfrm>
            <a:off x="0" y="0"/>
            <a:ext cx="30000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Задачи:</a:t>
            </a:r>
            <a:endParaRPr b="0" i="0" sz="25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9"/>
          <p:cNvSpPr txBox="1"/>
          <p:nvPr/>
        </p:nvSpPr>
        <p:spPr>
          <a:xfrm>
            <a:off x="1724675" y="1894975"/>
            <a:ext cx="21630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003E8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ПОКОЛЕНИЕ ЭКО</a:t>
            </a:r>
            <a:endParaRPr b="0" i="0" sz="1800" u="none" cap="none" strike="noStrike">
              <a:solidFill>
                <a:srgbClr val="00000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pic>
        <p:nvPicPr>
          <p:cNvPr id="444" name="Google Shape;44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88062" y="0"/>
            <a:ext cx="2252191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88062" y="2643757"/>
            <a:ext cx="4555937" cy="2499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12767" y="0"/>
            <a:ext cx="2231232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Google Shape;447;p9"/>
          <p:cNvSpPr txBox="1"/>
          <p:nvPr>
            <p:ph idx="12" type="sldNum"/>
          </p:nvPr>
        </p:nvSpPr>
        <p:spPr>
          <a:xfrm>
            <a:off x="8676850" y="4851033"/>
            <a:ext cx="131445" cy="111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075">
            <a:spAutoFit/>
          </a:bodyPr>
          <a:lstStyle/>
          <a:p>
            <a:pPr indent="0" lvl="0" marL="38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2024-03-25T18:14:16Z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2024-03-25T00:00:00Z</vt:filetime>
  </property>
  <property fmtid="{D5CDD505-2E9C-101B-9397-08002B2CF9AE}" pid="3" name="Creator">
    <vt:lpwstr>Keynote</vt:lpwstr>
  </property>
  <property fmtid="{D5CDD505-2E9C-101B-9397-08002B2CF9AE}" pid="4" name="LastSaved">
    <vt:filetime>2024-03-25T00:00:00Z</vt:filetime>
  </property>
  <property fmtid="{D5CDD505-2E9C-101B-9397-08002B2CF9AE}" pid="5" name="Producer">
    <vt:lpwstr>macOS Версия 14.2.1 (Выпуск 23C71) Quartz PDFContext</vt:lpwstr>
  </property>
</Properties>
</file>