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2" r:id="rId5"/>
    <p:sldId id="258" r:id="rId6"/>
    <p:sldId id="259" r:id="rId7"/>
    <p:sldId id="261" r:id="rId8"/>
    <p:sldId id="26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erjlav.ru/wp-content/uploads/2021/10/tranzit.jpg"/>
          <p:cNvPicPr>
            <a:picLocks noChangeAspect="1" noChangeArrowheads="1"/>
          </p:cNvPicPr>
          <p:nvPr/>
        </p:nvPicPr>
        <p:blipFill>
          <a:blip r:embed="rId2" cstate="print"/>
          <a:srcRect l="17085" r="20395"/>
          <a:stretch>
            <a:fillRect/>
          </a:stretch>
        </p:blipFill>
        <p:spPr bwMode="auto">
          <a:xfrm>
            <a:off x="-396552" y="0"/>
            <a:ext cx="9540552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548680"/>
            <a:ext cx="8458200" cy="1470025"/>
          </a:xfrm>
        </p:spPr>
        <p:txBody>
          <a:bodyPr>
            <a:noAutofit/>
          </a:bodyPr>
          <a:lstStyle/>
          <a:p>
            <a:r>
              <a:rPr lang="ru-RU" sz="7200" dirty="0" smtClean="0"/>
              <a:t/>
            </a:r>
            <a:br>
              <a:rPr lang="ru-RU" sz="7200" dirty="0" smtClean="0"/>
            </a:br>
            <a:r>
              <a:rPr lang="ru-RU" sz="9600" b="1" i="1" dirty="0" smtClean="0"/>
              <a:t>Информатика</a:t>
            </a:r>
            <a:r>
              <a:rPr lang="ru-RU" sz="7200" b="1" i="1" dirty="0" smtClean="0"/>
              <a:t/>
            </a:r>
            <a:br>
              <a:rPr lang="ru-RU" sz="7200" b="1" i="1" dirty="0" smtClean="0"/>
            </a:br>
            <a:endParaRPr lang="ru-RU" sz="7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3933056"/>
            <a:ext cx="7992888" cy="646331"/>
          </a:xfrm>
          <a:prstGeom prst="rect">
            <a:avLst/>
          </a:prstGeom>
          <a:solidFill>
            <a:schemeClr val="accent5">
              <a:lumMod val="40000"/>
              <a:lumOff val="60000"/>
              <a:alpha val="30000"/>
            </a:schemeClr>
          </a:solidFill>
        </p:spPr>
        <p:txBody>
          <a:bodyPr wrap="square">
            <a:spAutoFit/>
          </a:bodyPr>
          <a:lstStyle/>
          <a:p>
            <a:pPr algn="ctr"/>
            <a:endParaRPr lang="ru-RU" sz="3600" b="1" dirty="0"/>
          </a:p>
        </p:txBody>
      </p:sp>
      <p:pic>
        <p:nvPicPr>
          <p:cNvPr id="3" name="Picture 2" descr="https://vuzopedia.ru/storage/app/uploads/public/633/1ee/6a4/6331ee6a43de73042573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384678"/>
            <a:ext cx="7947525" cy="44733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serjlav.ru/wp-content/uploads/2021/10/tranzit.jpg"/>
          <p:cNvPicPr>
            <a:picLocks noChangeAspect="1" noChangeArrowheads="1"/>
          </p:cNvPicPr>
          <p:nvPr/>
        </p:nvPicPr>
        <p:blipFill>
          <a:blip r:embed="rId2" cstate="print"/>
          <a:srcRect l="17085" r="2039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4337" name="Рисунок 10" descr="http://qrcoder.ru/code/?https%3A%2F%2Fallcalc.ru%2Fnode%2F1977&amp;4&amp;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132856"/>
            <a:ext cx="2592288" cy="2592288"/>
          </a:xfrm>
          <a:prstGeom prst="rect">
            <a:avLst/>
          </a:prstGeom>
          <a:noFill/>
        </p:spPr>
      </p:pic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2807296" y="116632"/>
            <a:ext cx="6229200" cy="6494085"/>
          </a:xfrm>
          <a:prstGeom prst="rect">
            <a:avLst/>
          </a:prstGeom>
          <a:solidFill>
            <a:schemeClr val="accent5">
              <a:lumMod val="60000"/>
              <a:lumOff val="40000"/>
              <a:alpha val="59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58838" algn="l"/>
              </a:tabLst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Просканируйте </a:t>
            </a:r>
            <a:r>
              <a:rPr kumimoji="0" lang="en-US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QR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-код, введите двоичный код чтобы раскодировать слово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58838" algn="l"/>
              </a:tabLst>
            </a:pP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11010000 10100001 11010000 10110000 11010000 10111100 11010001 10001011 11010000 10111001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serjlav.ru/wp-content/uploads/2021/10/tranzit.jpg"/>
          <p:cNvPicPr>
            <a:picLocks noChangeAspect="1" noChangeArrowheads="1"/>
          </p:cNvPicPr>
          <p:nvPr/>
        </p:nvPicPr>
        <p:blipFill>
          <a:blip r:embed="rId2" cstate="print"/>
          <a:srcRect l="17085" r="2039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" name="Рисунок 5" descr="https://sun9-22.userapi.com/impg/opup1mycf_JUgxC7V8tVJZeyU0Tt6GCKGQOK6g/Qs0Kl8eQHiA.jpg?size=1280x834&amp;quality=96&amp;sign=1378439568f7d18d6332265b92a21b69&amp;c_uniq_tag=Z6uTtc25k_Ub6TnF8VNCXug0BXH783-CCAEyVEbytOg&amp;type=album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116632"/>
            <a:ext cx="6088735" cy="3967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179512" y="4442630"/>
            <a:ext cx="8856984" cy="2123658"/>
          </a:xfrm>
          <a:prstGeom prst="rect">
            <a:avLst/>
          </a:prstGeom>
          <a:solidFill>
            <a:schemeClr val="accent5">
              <a:lumMod val="60000"/>
              <a:lumOff val="40000"/>
              <a:alpha val="54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53958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58838" algn="l"/>
              </a:tabLst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Осуществите </a:t>
            </a: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декодировку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сообщения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858838" algn="l"/>
              </a:tabLst>
            </a:pPr>
            <a:r>
              <a:rPr lang="ru-RU" sz="3200" b="1" dirty="0" smtClean="0">
                <a:latin typeface="Arial" pitchFamily="34" charset="0"/>
                <a:cs typeface="Times New Roman" pitchFamily="18" charset="0"/>
              </a:rPr>
              <a:t>10000111  10001101  10000000  10001100  10000101 10001101  10001000  10010010  10011011  10001001</a:t>
            </a:r>
            <a:endParaRPr kumimoji="0" lang="ru-RU" sz="9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serjlav.ru/wp-content/uploads/2021/10/tranzit.jpg"/>
          <p:cNvPicPr>
            <a:picLocks noChangeAspect="1" noChangeArrowheads="1"/>
          </p:cNvPicPr>
          <p:nvPr/>
        </p:nvPicPr>
        <p:blipFill>
          <a:blip r:embed="rId2" cstate="print"/>
          <a:srcRect l="17085" r="20395"/>
          <a:stretch>
            <a:fillRect/>
          </a:stretch>
        </p:blipFill>
        <p:spPr bwMode="auto">
          <a:xfrm>
            <a:off x="-108520" y="0"/>
            <a:ext cx="9252520" cy="6858000"/>
          </a:xfrm>
          <a:prstGeom prst="rect">
            <a:avLst/>
          </a:prstGeom>
          <a:noFill/>
        </p:spPr>
      </p:pic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251520" y="116632"/>
            <a:ext cx="8604448" cy="4216539"/>
          </a:xfrm>
          <a:prstGeom prst="rect">
            <a:avLst/>
          </a:prstGeom>
          <a:solidFill>
            <a:schemeClr val="accent5">
              <a:lumMod val="60000"/>
              <a:lumOff val="40000"/>
              <a:alpha val="71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58838" algn="l"/>
              </a:tabLst>
            </a:pP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Вопрос: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858838" algn="l"/>
              </a:tabLst>
            </a:pPr>
            <a:r>
              <a:rPr lang="ru-RU" sz="4400" b="1" dirty="0" smtClean="0"/>
              <a:t> 4 октября 1957 года запущен на орбиту первый в мире искусственный спутник Земли.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858838" algn="l"/>
              </a:tabLst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Как</a:t>
            </a:r>
            <a:r>
              <a:rPr kumimoji="0" lang="ru-RU" sz="4400" b="1" i="0" u="none" strike="noStrike" cap="none" normalizeH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 он назывался?</a:t>
            </a:r>
            <a:endParaRPr kumimoji="0" lang="ru-RU" sz="44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9458" name="Picture 2" descr="Первый в мире искусственный спутник Земли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15816" y="4179391"/>
            <a:ext cx="3271584" cy="26786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serjlav.ru/wp-content/uploads/2021/10/tranzit.jpg"/>
          <p:cNvPicPr>
            <a:picLocks noChangeAspect="1" noChangeArrowheads="1"/>
          </p:cNvPicPr>
          <p:nvPr/>
        </p:nvPicPr>
        <p:blipFill>
          <a:blip r:embed="rId2" cstate="print"/>
          <a:srcRect l="17085" r="2039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23528" y="3429000"/>
            <a:ext cx="8604448" cy="1446550"/>
          </a:xfrm>
          <a:prstGeom prst="rect">
            <a:avLst/>
          </a:prstGeom>
          <a:solidFill>
            <a:schemeClr val="accent5">
              <a:lumMod val="60000"/>
              <a:lumOff val="40000"/>
              <a:alpha val="71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58838" algn="l"/>
              </a:tabLst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Просканируйте </a:t>
            </a: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QR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-код и узнаете слово вопроса.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5365" name="Picture 5" descr="http://qrcoder.ru/code/?%F2%E5%EB%E5%F1%EA%EE%EF&amp;4&amp;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620688"/>
            <a:ext cx="2304256" cy="23042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serjlav.ru/wp-content/uploads/2021/10/tranzit.jpg"/>
          <p:cNvPicPr>
            <a:picLocks noChangeAspect="1" noChangeArrowheads="1"/>
          </p:cNvPicPr>
          <p:nvPr/>
        </p:nvPicPr>
        <p:blipFill>
          <a:blip r:embed="rId2" cstate="print"/>
          <a:srcRect l="17085" r="2039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" name="Рисунок 5" descr="https://sun9-22.userapi.com/impg/opup1mycf_JUgxC7V8tVJZeyU0Tt6GCKGQOK6g/Qs0Kl8eQHiA.jpg?size=1280x834&amp;quality=96&amp;sign=1378439568f7d18d6332265b92a21b69&amp;c_uniq_tag=Z6uTtc25k_Ub6TnF8VNCXug0BXH783-CCAEyVEbytOg&amp;type=album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260648"/>
            <a:ext cx="6088735" cy="3967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107504" y="4581128"/>
            <a:ext cx="9036496" cy="1846659"/>
          </a:xfrm>
          <a:prstGeom prst="rect">
            <a:avLst/>
          </a:prstGeom>
          <a:solidFill>
            <a:schemeClr val="accent5">
              <a:lumMod val="60000"/>
              <a:lumOff val="40000"/>
              <a:alpha val="78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53958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58838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Осуществите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декодировку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сообщения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58838" algn="l"/>
              </a:tabLst>
            </a:pPr>
            <a:endParaRPr kumimoji="0" lang="ru-RU" sz="1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58838" algn="l"/>
              </a:tabLst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11100010  10100101  10101011  10100101</a:t>
            </a:r>
            <a:endParaRPr kumimoji="0" lang="ru-RU" sz="1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58838" algn="l"/>
              </a:tabLst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11100001  10101010  10101110  10101111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serjlav.ru/wp-content/uploads/2021/10/tranzit.jpg"/>
          <p:cNvPicPr>
            <a:picLocks noChangeAspect="1" noChangeArrowheads="1"/>
          </p:cNvPicPr>
          <p:nvPr/>
        </p:nvPicPr>
        <p:blipFill>
          <a:blip r:embed="rId2" cstate="print"/>
          <a:srcRect l="17085" r="2039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95536" y="548680"/>
            <a:ext cx="8604448" cy="1446550"/>
          </a:xfrm>
          <a:prstGeom prst="rect">
            <a:avLst/>
          </a:prstGeom>
          <a:solidFill>
            <a:schemeClr val="accent5">
              <a:lumMod val="60000"/>
              <a:lumOff val="40000"/>
              <a:alpha val="71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58838" algn="l"/>
              </a:tabLst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Вопрос: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58838" algn="l"/>
              </a:tabLst>
            </a:pPr>
            <a:r>
              <a:rPr lang="ru-RU" sz="4400" dirty="0" smtClean="0">
                <a:latin typeface="Calibri" pitchFamily="34" charset="0"/>
                <a:cs typeface="Times New Roman" pitchFamily="18" charset="0"/>
              </a:rPr>
              <a:t>Самый знаменитый телескоп?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8435" name="Picture 3" descr="C:\Users\Glav\Desktop\Астрономия\heic0203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060848"/>
            <a:ext cx="5220072" cy="3691440"/>
          </a:xfrm>
          <a:prstGeom prst="rect">
            <a:avLst/>
          </a:prstGeom>
          <a:noFill/>
        </p:spPr>
      </p:pic>
      <p:pic>
        <p:nvPicPr>
          <p:cNvPr id="18434" name="Picture 2" descr="C:\Users\Glav\Desktop\Астрономия\NGC109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87483" y="4238709"/>
            <a:ext cx="4656517" cy="26192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serjlav.ru/wp-content/uploads/2021/10/tranzit.jpg"/>
          <p:cNvPicPr>
            <a:picLocks noChangeAspect="1" noChangeArrowheads="1"/>
          </p:cNvPicPr>
          <p:nvPr/>
        </p:nvPicPr>
        <p:blipFill>
          <a:blip r:embed="rId2" cstate="print"/>
          <a:srcRect l="17085" r="2039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4337" name="Рисунок 10" descr="http://qrcoder.ru/code/?https%3A%2F%2Fallcalc.ru%2Fnode%2F1977&amp;4&amp;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132856"/>
            <a:ext cx="2592288" cy="2592288"/>
          </a:xfrm>
          <a:prstGeom prst="rect">
            <a:avLst/>
          </a:prstGeom>
          <a:noFill/>
        </p:spPr>
      </p:pic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2807296" y="116632"/>
            <a:ext cx="6229200" cy="6494085"/>
          </a:xfrm>
          <a:prstGeom prst="rect">
            <a:avLst/>
          </a:prstGeom>
          <a:solidFill>
            <a:schemeClr val="accent5">
              <a:lumMod val="60000"/>
              <a:lumOff val="40000"/>
              <a:alpha val="59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58838" algn="l"/>
              </a:tabLst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Просканируйте </a:t>
            </a:r>
            <a:r>
              <a:rPr kumimoji="0" lang="en-US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QR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-код, введите двоичный код чтобы раскодировать слово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r>
              <a:rPr lang="ru-RU" sz="4800" dirty="0" smtClean="0"/>
              <a:t>11010000 10100101 11010000 10110000 11010000 10110001 11010000 10110001 11010000 10111011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80</Words>
  <Application>Microsoft Office PowerPoint</Application>
  <PresentationFormat>Экран (4:3)</PresentationFormat>
  <Paragraphs>17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 Информатика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Информатика </dc:title>
  <dc:creator>Glav</dc:creator>
  <cp:lastModifiedBy>Glav</cp:lastModifiedBy>
  <cp:revision>13</cp:revision>
  <dcterms:created xsi:type="dcterms:W3CDTF">2023-11-15T01:18:52Z</dcterms:created>
  <dcterms:modified xsi:type="dcterms:W3CDTF">2023-11-16T03:03:43Z</dcterms:modified>
</cp:coreProperties>
</file>