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2214"/>
    <a:srgbClr val="965E3B"/>
    <a:srgbClr val="4D3A36"/>
    <a:srgbClr val="B46F55"/>
    <a:srgbClr val="F1C707"/>
    <a:srgbClr val="91AD41"/>
    <a:srgbClr val="D85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7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ya Merkulova" userId="e006fc69c907cf80" providerId="LiveId" clId="{97E06C1E-A231-4ABD-B397-8170A6C645AB}"/>
    <pc:docChg chg="undo custSel addSld delSld modSld">
      <pc:chgData name="Darya Merkulova" userId="e006fc69c907cf80" providerId="LiveId" clId="{97E06C1E-A231-4ABD-B397-8170A6C645AB}" dt="2023-12-05T11:55:52.512" v="2287"/>
      <pc:docMkLst>
        <pc:docMk/>
      </pc:docMkLst>
      <pc:sldChg chg="addSp delSp modSp new mod">
        <pc:chgData name="Darya Merkulova" userId="e006fc69c907cf80" providerId="LiveId" clId="{97E06C1E-A231-4ABD-B397-8170A6C645AB}" dt="2023-12-05T11:04:01.405" v="635" actId="14100"/>
        <pc:sldMkLst>
          <pc:docMk/>
          <pc:sldMk cId="1842543198" sldId="256"/>
        </pc:sldMkLst>
        <pc:spChg chg="del">
          <ac:chgData name="Darya Merkulova" userId="e006fc69c907cf80" providerId="LiveId" clId="{97E06C1E-A231-4ABD-B397-8170A6C645AB}" dt="2023-12-05T10:52:38.450" v="1" actId="478"/>
          <ac:spMkLst>
            <pc:docMk/>
            <pc:sldMk cId="1842543198" sldId="256"/>
            <ac:spMk id="2" creationId="{154165BB-9036-4DA6-BC25-BF392D084FBF}"/>
          </ac:spMkLst>
        </pc:spChg>
        <pc:spChg chg="del">
          <ac:chgData name="Darya Merkulova" userId="e006fc69c907cf80" providerId="LiveId" clId="{97E06C1E-A231-4ABD-B397-8170A6C645AB}" dt="2023-12-05T10:52:39.986" v="2" actId="478"/>
          <ac:spMkLst>
            <pc:docMk/>
            <pc:sldMk cId="1842543198" sldId="256"/>
            <ac:spMk id="3" creationId="{F718DF1E-D08A-4E14-8594-0AA1347059EE}"/>
          </ac:spMkLst>
        </pc:spChg>
        <pc:spChg chg="add mod">
          <ac:chgData name="Darya Merkulova" userId="e006fc69c907cf80" providerId="LiveId" clId="{97E06C1E-A231-4ABD-B397-8170A6C645AB}" dt="2023-12-05T11:01:57.804" v="601" actId="14100"/>
          <ac:spMkLst>
            <pc:docMk/>
            <pc:sldMk cId="1842543198" sldId="256"/>
            <ac:spMk id="4" creationId="{267A0CF0-C122-4EF3-9681-2CCFF44083C7}"/>
          </ac:spMkLst>
        </pc:spChg>
        <pc:spChg chg="add mod">
          <ac:chgData name="Darya Merkulova" userId="e006fc69c907cf80" providerId="LiveId" clId="{97E06C1E-A231-4ABD-B397-8170A6C645AB}" dt="2023-12-05T11:02:09.996" v="607" actId="14100"/>
          <ac:spMkLst>
            <pc:docMk/>
            <pc:sldMk cId="1842543198" sldId="256"/>
            <ac:spMk id="5" creationId="{95966BB3-096D-4878-BAB3-6B7475609F3D}"/>
          </ac:spMkLst>
        </pc:spChg>
        <pc:spChg chg="add mod">
          <ac:chgData name="Darya Merkulova" userId="e006fc69c907cf80" providerId="LiveId" clId="{97E06C1E-A231-4ABD-B397-8170A6C645AB}" dt="2023-12-05T11:02:38.636" v="615" actId="14100"/>
          <ac:spMkLst>
            <pc:docMk/>
            <pc:sldMk cId="1842543198" sldId="256"/>
            <ac:spMk id="6" creationId="{0F4C722D-D2E7-4F51-8F41-81ED789A70C2}"/>
          </ac:spMkLst>
        </pc:spChg>
        <pc:spChg chg="add mod">
          <ac:chgData name="Darya Merkulova" userId="e006fc69c907cf80" providerId="LiveId" clId="{97E06C1E-A231-4ABD-B397-8170A6C645AB}" dt="2023-12-05T11:03:09.396" v="622" actId="14100"/>
          <ac:spMkLst>
            <pc:docMk/>
            <pc:sldMk cId="1842543198" sldId="256"/>
            <ac:spMk id="7" creationId="{7F0D9471-BBF9-429D-B8D7-676BA96C53D2}"/>
          </ac:spMkLst>
        </pc:spChg>
        <pc:spChg chg="add mod">
          <ac:chgData name="Darya Merkulova" userId="e006fc69c907cf80" providerId="LiveId" clId="{97E06C1E-A231-4ABD-B397-8170A6C645AB}" dt="2023-12-05T11:03:31.020" v="629" actId="14100"/>
          <ac:spMkLst>
            <pc:docMk/>
            <pc:sldMk cId="1842543198" sldId="256"/>
            <ac:spMk id="8" creationId="{5E78F63B-3529-4461-A713-F7C693A637EA}"/>
          </ac:spMkLst>
        </pc:spChg>
        <pc:picChg chg="add mod">
          <ac:chgData name="Darya Merkulova" userId="e006fc69c907cf80" providerId="LiveId" clId="{97E06C1E-A231-4ABD-B397-8170A6C645AB}" dt="2023-12-05T11:04:01.405" v="635" actId="14100"/>
          <ac:picMkLst>
            <pc:docMk/>
            <pc:sldMk cId="1842543198" sldId="256"/>
            <ac:picMk id="10" creationId="{729FDCEE-2550-4EC6-8D7A-53B1EB689ABC}"/>
          </ac:picMkLst>
        </pc:picChg>
        <pc:picChg chg="add mod">
          <ac:chgData name="Darya Merkulova" userId="e006fc69c907cf80" providerId="LiveId" clId="{97E06C1E-A231-4ABD-B397-8170A6C645AB}" dt="2023-12-05T11:03:19.620" v="625" actId="14100"/>
          <ac:picMkLst>
            <pc:docMk/>
            <pc:sldMk cId="1842543198" sldId="256"/>
            <ac:picMk id="12" creationId="{91B9A4CD-07F4-4CE6-A5C5-F699DCB2AC4C}"/>
          </ac:picMkLst>
        </pc:picChg>
        <pc:picChg chg="add mod">
          <ac:chgData name="Darya Merkulova" userId="e006fc69c907cf80" providerId="LiveId" clId="{97E06C1E-A231-4ABD-B397-8170A6C645AB}" dt="2023-12-05T11:03:55.148" v="634" actId="14100"/>
          <ac:picMkLst>
            <pc:docMk/>
            <pc:sldMk cId="1842543198" sldId="256"/>
            <ac:picMk id="14" creationId="{2DA1444F-153B-4CA8-8085-AC3C2A251DC4}"/>
          </ac:picMkLst>
        </pc:picChg>
        <pc:picChg chg="add mod">
          <ac:chgData name="Darya Merkulova" userId="e006fc69c907cf80" providerId="LiveId" clId="{97E06C1E-A231-4ABD-B397-8170A6C645AB}" dt="2023-12-05T11:03:50.508" v="633" actId="14100"/>
          <ac:picMkLst>
            <pc:docMk/>
            <pc:sldMk cId="1842543198" sldId="256"/>
            <ac:picMk id="16" creationId="{61C22DDF-3D33-48E7-84C6-0680510D30C2}"/>
          </ac:picMkLst>
        </pc:picChg>
        <pc:picChg chg="add mod">
          <ac:chgData name="Darya Merkulova" userId="e006fc69c907cf80" providerId="LiveId" clId="{97E06C1E-A231-4ABD-B397-8170A6C645AB}" dt="2023-12-05T11:02:24.188" v="611" actId="14100"/>
          <ac:picMkLst>
            <pc:docMk/>
            <pc:sldMk cId="1842543198" sldId="256"/>
            <ac:picMk id="18" creationId="{A25D90FB-4948-4AB5-81FC-A795B5F70B33}"/>
          </ac:picMkLst>
        </pc:picChg>
      </pc:sldChg>
      <pc:sldChg chg="addSp delSp modSp add mod modTransition modAnim">
        <pc:chgData name="Darya Merkulova" userId="e006fc69c907cf80" providerId="LiveId" clId="{97E06C1E-A231-4ABD-B397-8170A6C645AB}" dt="2023-12-05T11:14:34.300" v="735" actId="1076"/>
        <pc:sldMkLst>
          <pc:docMk/>
          <pc:sldMk cId="3085235656" sldId="257"/>
        </pc:sldMkLst>
        <pc:spChg chg="add mod">
          <ac:chgData name="Darya Merkulova" userId="e006fc69c907cf80" providerId="LiveId" clId="{97E06C1E-A231-4ABD-B397-8170A6C645AB}" dt="2023-12-05T11:14:34.300" v="735" actId="1076"/>
          <ac:spMkLst>
            <pc:docMk/>
            <pc:sldMk cId="3085235656" sldId="257"/>
            <ac:spMk id="2" creationId="{6C9B342D-1EF3-47AB-8B06-D01DB107654C}"/>
          </ac:spMkLst>
        </pc:spChg>
        <pc:spChg chg="mod">
          <ac:chgData name="Darya Merkulova" userId="e006fc69c907cf80" providerId="LiveId" clId="{97E06C1E-A231-4ABD-B397-8170A6C645AB}" dt="2023-12-05T11:05:28.676" v="655" actId="1076"/>
          <ac:spMkLst>
            <pc:docMk/>
            <pc:sldMk cId="3085235656" sldId="257"/>
            <ac:spMk id="4" creationId="{267A0CF0-C122-4EF3-9681-2CCFF44083C7}"/>
          </ac:spMkLst>
        </pc:spChg>
        <pc:spChg chg="mod">
          <ac:chgData name="Darya Merkulova" userId="e006fc69c907cf80" providerId="LiveId" clId="{97E06C1E-A231-4ABD-B397-8170A6C645AB}" dt="2023-12-05T11:06:50.356" v="678" actId="1076"/>
          <ac:spMkLst>
            <pc:docMk/>
            <pc:sldMk cId="3085235656" sldId="257"/>
            <ac:spMk id="5" creationId="{95966BB3-096D-4878-BAB3-6B7475609F3D}"/>
          </ac:spMkLst>
        </pc:spChg>
        <pc:spChg chg="mod">
          <ac:chgData name="Darya Merkulova" userId="e006fc69c907cf80" providerId="LiveId" clId="{97E06C1E-A231-4ABD-B397-8170A6C645AB}" dt="2023-12-05T11:06:36.300" v="675" actId="1076"/>
          <ac:spMkLst>
            <pc:docMk/>
            <pc:sldMk cId="3085235656" sldId="257"/>
            <ac:spMk id="6" creationId="{0F4C722D-D2E7-4F51-8F41-81ED789A70C2}"/>
          </ac:spMkLst>
        </pc:spChg>
        <pc:spChg chg="del mod">
          <ac:chgData name="Darya Merkulova" userId="e006fc69c907cf80" providerId="LiveId" clId="{97E06C1E-A231-4ABD-B397-8170A6C645AB}" dt="2023-12-05T11:07:55.010" v="696" actId="478"/>
          <ac:spMkLst>
            <pc:docMk/>
            <pc:sldMk cId="3085235656" sldId="257"/>
            <ac:spMk id="7" creationId="{7F0D9471-BBF9-429D-B8D7-676BA96C53D2}"/>
          </ac:spMkLst>
        </pc:spChg>
        <pc:spChg chg="mod">
          <ac:chgData name="Darya Merkulova" userId="e006fc69c907cf80" providerId="LiveId" clId="{97E06C1E-A231-4ABD-B397-8170A6C645AB}" dt="2023-12-05T11:07:46.444" v="693" actId="14100"/>
          <ac:spMkLst>
            <pc:docMk/>
            <pc:sldMk cId="3085235656" sldId="257"/>
            <ac:spMk id="8" creationId="{5E78F63B-3529-4461-A713-F7C693A637EA}"/>
          </ac:spMkLst>
        </pc:spChg>
        <pc:picChg chg="mod">
          <ac:chgData name="Darya Merkulova" userId="e006fc69c907cf80" providerId="LiveId" clId="{97E06C1E-A231-4ABD-B397-8170A6C645AB}" dt="2023-12-05T11:14:27.996" v="734" actId="14100"/>
          <ac:picMkLst>
            <pc:docMk/>
            <pc:sldMk cId="3085235656" sldId="257"/>
            <ac:picMk id="10" creationId="{729FDCEE-2550-4EC6-8D7A-53B1EB689ABC}"/>
          </ac:picMkLst>
        </pc:picChg>
        <pc:picChg chg="mod">
          <ac:chgData name="Darya Merkulova" userId="e006fc69c907cf80" providerId="LiveId" clId="{97E06C1E-A231-4ABD-B397-8170A6C645AB}" dt="2023-12-05T11:07:11.347" v="682" actId="1076"/>
          <ac:picMkLst>
            <pc:docMk/>
            <pc:sldMk cId="3085235656" sldId="257"/>
            <ac:picMk id="12" creationId="{91B9A4CD-07F4-4CE6-A5C5-F699DCB2AC4C}"/>
          </ac:picMkLst>
        </pc:picChg>
        <pc:picChg chg="mod">
          <ac:chgData name="Darya Merkulova" userId="e006fc69c907cf80" providerId="LiveId" clId="{97E06C1E-A231-4ABD-B397-8170A6C645AB}" dt="2023-12-05T11:07:53.805" v="695" actId="14100"/>
          <ac:picMkLst>
            <pc:docMk/>
            <pc:sldMk cId="3085235656" sldId="257"/>
            <ac:picMk id="14" creationId="{2DA1444F-153B-4CA8-8085-AC3C2A251DC4}"/>
          </ac:picMkLst>
        </pc:picChg>
        <pc:picChg chg="del mod">
          <ac:chgData name="Darya Merkulova" userId="e006fc69c907cf80" providerId="LiveId" clId="{97E06C1E-A231-4ABD-B397-8170A6C645AB}" dt="2023-12-05T11:07:55.772" v="697" actId="478"/>
          <ac:picMkLst>
            <pc:docMk/>
            <pc:sldMk cId="3085235656" sldId="257"/>
            <ac:picMk id="16" creationId="{61C22DDF-3D33-48E7-84C6-0680510D30C2}"/>
          </ac:picMkLst>
        </pc:picChg>
        <pc:picChg chg="mod">
          <ac:chgData name="Darya Merkulova" userId="e006fc69c907cf80" providerId="LiveId" clId="{97E06C1E-A231-4ABD-B397-8170A6C645AB}" dt="2023-12-05T11:06:40.356" v="676" actId="1076"/>
          <ac:picMkLst>
            <pc:docMk/>
            <pc:sldMk cId="3085235656" sldId="257"/>
            <ac:picMk id="18" creationId="{A25D90FB-4948-4AB5-81FC-A795B5F70B33}"/>
          </ac:picMkLst>
        </pc:picChg>
      </pc:sldChg>
      <pc:sldChg chg="addSp modSp add mod modTransition">
        <pc:chgData name="Darya Merkulova" userId="e006fc69c907cf80" providerId="LiveId" clId="{97E06C1E-A231-4ABD-B397-8170A6C645AB}" dt="2023-12-05T11:20:07.413" v="1098" actId="1076"/>
        <pc:sldMkLst>
          <pc:docMk/>
          <pc:sldMk cId="2933077466" sldId="258"/>
        </pc:sldMkLst>
        <pc:spChg chg="add mod">
          <ac:chgData name="Darya Merkulova" userId="e006fc69c907cf80" providerId="LiveId" clId="{97E06C1E-A231-4ABD-B397-8170A6C645AB}" dt="2023-12-05T11:20:07.413" v="1098" actId="1076"/>
          <ac:spMkLst>
            <pc:docMk/>
            <pc:sldMk cId="2933077466" sldId="258"/>
            <ac:spMk id="2" creationId="{3738F562-243C-4BC8-9C89-D533D2313B1C}"/>
          </ac:spMkLst>
        </pc:spChg>
        <pc:picChg chg="mod">
          <ac:chgData name="Darya Merkulova" userId="e006fc69c907cf80" providerId="LiveId" clId="{97E06C1E-A231-4ABD-B397-8170A6C645AB}" dt="2023-12-05T11:18:57.872" v="989"/>
          <ac:picMkLst>
            <pc:docMk/>
            <pc:sldMk cId="2933077466" sldId="258"/>
            <ac:picMk id="18" creationId="{A25D90FB-4948-4AB5-81FC-A795B5F70B33}"/>
          </ac:picMkLst>
        </pc:picChg>
      </pc:sldChg>
      <pc:sldChg chg="modSp add del mod">
        <pc:chgData name="Darya Merkulova" userId="e006fc69c907cf80" providerId="LiveId" clId="{97E06C1E-A231-4ABD-B397-8170A6C645AB}" dt="2023-12-05T11:20:35.032" v="1106" actId="47"/>
        <pc:sldMkLst>
          <pc:docMk/>
          <pc:sldMk cId="1843643153" sldId="259"/>
        </pc:sldMkLst>
        <pc:picChg chg="mod">
          <ac:chgData name="Darya Merkulova" userId="e006fc69c907cf80" providerId="LiveId" clId="{97E06C1E-A231-4ABD-B397-8170A6C645AB}" dt="2023-12-05T11:20:31.138" v="1103" actId="14100"/>
          <ac:picMkLst>
            <pc:docMk/>
            <pc:sldMk cId="1843643153" sldId="259"/>
            <ac:picMk id="12" creationId="{91B9A4CD-07F4-4CE6-A5C5-F699DCB2AC4C}"/>
          </ac:picMkLst>
        </pc:picChg>
      </pc:sldChg>
      <pc:sldChg chg="addSp delSp modSp add mod modTransition modAnim">
        <pc:chgData name="Darya Merkulova" userId="e006fc69c907cf80" providerId="LiveId" clId="{97E06C1E-A231-4ABD-B397-8170A6C645AB}" dt="2023-12-05T11:27:14.244" v="1286" actId="207"/>
        <pc:sldMkLst>
          <pc:docMk/>
          <pc:sldMk cId="3648839655" sldId="259"/>
        </pc:sldMkLst>
        <pc:spChg chg="add mod">
          <ac:chgData name="Darya Merkulova" userId="e006fc69c907cf80" providerId="LiveId" clId="{97E06C1E-A231-4ABD-B397-8170A6C645AB}" dt="2023-12-05T11:27:14.244" v="1286" actId="207"/>
          <ac:spMkLst>
            <pc:docMk/>
            <pc:sldMk cId="3648839655" sldId="259"/>
            <ac:spMk id="2" creationId="{F74FC5F9-CA1F-497A-BFCE-BDFA9853F4C4}"/>
          </ac:spMkLst>
        </pc:spChg>
        <pc:picChg chg="mod">
          <ac:chgData name="Darya Merkulova" userId="e006fc69c907cf80" providerId="LiveId" clId="{97E06C1E-A231-4ABD-B397-8170A6C645AB}" dt="2023-12-05T11:21:02.320" v="1115" actId="14100"/>
          <ac:picMkLst>
            <pc:docMk/>
            <pc:sldMk cId="3648839655" sldId="259"/>
            <ac:picMk id="12" creationId="{91B9A4CD-07F4-4CE6-A5C5-F699DCB2AC4C}"/>
          </ac:picMkLst>
        </pc:picChg>
        <pc:picChg chg="add del">
          <ac:chgData name="Darya Merkulova" userId="e006fc69c907cf80" providerId="LiveId" clId="{97E06C1E-A231-4ABD-B397-8170A6C645AB}" dt="2023-12-05T11:21:01.360" v="1114" actId="478"/>
          <ac:picMkLst>
            <pc:docMk/>
            <pc:sldMk cId="3648839655" sldId="259"/>
            <ac:picMk id="14" creationId="{2DA1444F-153B-4CA8-8085-AC3C2A251DC4}"/>
          </ac:picMkLst>
        </pc:picChg>
        <pc:picChg chg="del">
          <ac:chgData name="Darya Merkulova" userId="e006fc69c907cf80" providerId="LiveId" clId="{97E06C1E-A231-4ABD-B397-8170A6C645AB}" dt="2023-12-05T11:20:47.080" v="1109" actId="478"/>
          <ac:picMkLst>
            <pc:docMk/>
            <pc:sldMk cId="3648839655" sldId="259"/>
            <ac:picMk id="18" creationId="{A25D90FB-4948-4AB5-81FC-A795B5F70B33}"/>
          </ac:picMkLst>
        </pc:picChg>
      </pc:sldChg>
      <pc:sldChg chg="addSp delSp modSp add mod modTransition modAnim">
        <pc:chgData name="Darya Merkulova" userId="e006fc69c907cf80" providerId="LiveId" clId="{97E06C1E-A231-4ABD-B397-8170A6C645AB}" dt="2023-12-05T11:30:16.272" v="1533"/>
        <pc:sldMkLst>
          <pc:docMk/>
          <pc:sldMk cId="3513394588" sldId="260"/>
        </pc:sldMkLst>
        <pc:spChg chg="add mod">
          <ac:chgData name="Darya Merkulova" userId="e006fc69c907cf80" providerId="LiveId" clId="{97E06C1E-A231-4ABD-B397-8170A6C645AB}" dt="2023-12-05T11:30:09.196" v="1532" actId="1076"/>
          <ac:spMkLst>
            <pc:docMk/>
            <pc:sldMk cId="3513394588" sldId="260"/>
            <ac:spMk id="2" creationId="{E46BF0A2-82A1-4A1C-AE54-0D548810AB1F}"/>
          </ac:spMkLst>
        </pc:spChg>
        <pc:spChg chg="del">
          <ac:chgData name="Darya Merkulova" userId="e006fc69c907cf80" providerId="LiveId" clId="{97E06C1E-A231-4ABD-B397-8170A6C645AB}" dt="2023-12-05T11:28:44.446" v="1341" actId="478"/>
          <ac:spMkLst>
            <pc:docMk/>
            <pc:sldMk cId="3513394588" sldId="260"/>
            <ac:spMk id="8" creationId="{5E78F63B-3529-4461-A713-F7C693A637EA}"/>
          </ac:spMkLst>
        </pc:spChg>
        <pc:picChg chg="mod">
          <ac:chgData name="Darya Merkulova" userId="e006fc69c907cf80" providerId="LiveId" clId="{97E06C1E-A231-4ABD-B397-8170A6C645AB}" dt="2023-12-05T11:27:36.757" v="1287" actId="14100"/>
          <ac:picMkLst>
            <pc:docMk/>
            <pc:sldMk cId="3513394588" sldId="260"/>
            <ac:picMk id="14" creationId="{2DA1444F-153B-4CA8-8085-AC3C2A251DC4}"/>
          </ac:picMkLst>
        </pc:picChg>
        <pc:picChg chg="del">
          <ac:chgData name="Darya Merkulova" userId="e006fc69c907cf80" providerId="LiveId" clId="{97E06C1E-A231-4ABD-B397-8170A6C645AB}" dt="2023-12-05T11:28:43.099" v="1340" actId="478"/>
          <ac:picMkLst>
            <pc:docMk/>
            <pc:sldMk cId="3513394588" sldId="260"/>
            <ac:picMk id="16" creationId="{61C22DDF-3D33-48E7-84C6-0680510D30C2}"/>
          </ac:picMkLst>
        </pc:picChg>
        <pc:picChg chg="del">
          <ac:chgData name="Darya Merkulova" userId="e006fc69c907cf80" providerId="LiveId" clId="{97E06C1E-A231-4ABD-B397-8170A6C645AB}" dt="2023-12-05T11:27:38.646" v="1288" actId="478"/>
          <ac:picMkLst>
            <pc:docMk/>
            <pc:sldMk cId="3513394588" sldId="260"/>
            <ac:picMk id="18" creationId="{A25D90FB-4948-4AB5-81FC-A795B5F70B33}"/>
          </ac:picMkLst>
        </pc:picChg>
      </pc:sldChg>
      <pc:sldChg chg="add del">
        <pc:chgData name="Darya Merkulova" userId="e006fc69c907cf80" providerId="LiveId" clId="{97E06C1E-A231-4ABD-B397-8170A6C645AB}" dt="2023-12-05T11:20:34.247" v="1105" actId="47"/>
        <pc:sldMkLst>
          <pc:docMk/>
          <pc:sldMk cId="3717561631" sldId="260"/>
        </pc:sldMkLst>
      </pc:sldChg>
      <pc:sldChg chg="delSp modSp add del mod modTransition">
        <pc:chgData name="Darya Merkulova" userId="e006fc69c907cf80" providerId="LiveId" clId="{97E06C1E-A231-4ABD-B397-8170A6C645AB}" dt="2023-12-05T11:31:55.128" v="1538" actId="47"/>
        <pc:sldMkLst>
          <pc:docMk/>
          <pc:sldMk cId="202240810" sldId="261"/>
        </pc:sldMkLst>
        <pc:picChg chg="mod">
          <ac:chgData name="Darya Merkulova" userId="e006fc69c907cf80" providerId="LiveId" clId="{97E06C1E-A231-4ABD-B397-8170A6C645AB}" dt="2023-12-05T11:31:06.133" v="1535" actId="14100"/>
          <ac:picMkLst>
            <pc:docMk/>
            <pc:sldMk cId="202240810" sldId="261"/>
            <ac:picMk id="16" creationId="{61C22DDF-3D33-48E7-84C6-0680510D30C2}"/>
          </ac:picMkLst>
        </pc:picChg>
        <pc:picChg chg="del">
          <ac:chgData name="Darya Merkulova" userId="e006fc69c907cf80" providerId="LiveId" clId="{97E06C1E-A231-4ABD-B397-8170A6C645AB}" dt="2023-12-05T11:31:07.984" v="1536" actId="478"/>
          <ac:picMkLst>
            <pc:docMk/>
            <pc:sldMk cId="202240810" sldId="261"/>
            <ac:picMk id="18" creationId="{A25D90FB-4948-4AB5-81FC-A795B5F70B33}"/>
          </ac:picMkLst>
        </pc:picChg>
      </pc:sldChg>
      <pc:sldChg chg="addSp delSp modSp add del mod modTransition">
        <pc:chgData name="Darya Merkulova" userId="e006fc69c907cf80" providerId="LiveId" clId="{97E06C1E-A231-4ABD-B397-8170A6C645AB}" dt="2023-12-05T11:39:50.215" v="1755" actId="2711"/>
        <pc:sldMkLst>
          <pc:docMk/>
          <pc:sldMk cId="399328309" sldId="261"/>
        </pc:sldMkLst>
        <pc:spChg chg="add mod">
          <ac:chgData name="Darya Merkulova" userId="e006fc69c907cf80" providerId="LiveId" clId="{97E06C1E-A231-4ABD-B397-8170A6C645AB}" dt="2023-12-05T11:39:50.215" v="1755" actId="2711"/>
          <ac:spMkLst>
            <pc:docMk/>
            <pc:sldMk cId="399328309" sldId="261"/>
            <ac:spMk id="2" creationId="{6AE6DE2A-3791-4B30-9546-CB60AA49546B}"/>
          </ac:spMkLst>
        </pc:spChg>
        <pc:spChg chg="del">
          <ac:chgData name="Darya Merkulova" userId="e006fc69c907cf80" providerId="LiveId" clId="{97E06C1E-A231-4ABD-B397-8170A6C645AB}" dt="2023-12-05T11:32:48.248" v="1542" actId="478"/>
          <ac:spMkLst>
            <pc:docMk/>
            <pc:sldMk cId="399328309" sldId="261"/>
            <ac:spMk id="4" creationId="{267A0CF0-C122-4EF3-9681-2CCFF44083C7}"/>
          </ac:spMkLst>
        </pc:spChg>
        <pc:spChg chg="del">
          <ac:chgData name="Darya Merkulova" userId="e006fc69c907cf80" providerId="LiveId" clId="{97E06C1E-A231-4ABD-B397-8170A6C645AB}" dt="2023-12-05T11:32:49.573" v="1544" actId="478"/>
          <ac:spMkLst>
            <pc:docMk/>
            <pc:sldMk cId="399328309" sldId="261"/>
            <ac:spMk id="5" creationId="{95966BB3-096D-4878-BAB3-6B7475609F3D}"/>
          </ac:spMkLst>
        </pc:spChg>
        <pc:spChg chg="mod">
          <ac:chgData name="Darya Merkulova" userId="e006fc69c907cf80" providerId="LiveId" clId="{97E06C1E-A231-4ABD-B397-8170A6C645AB}" dt="2023-12-05T11:32:57.109" v="1547" actId="14100"/>
          <ac:spMkLst>
            <pc:docMk/>
            <pc:sldMk cId="399328309" sldId="261"/>
            <ac:spMk id="6" creationId="{0F4C722D-D2E7-4F51-8F41-81ED789A70C2}"/>
          </ac:spMkLst>
        </pc:spChg>
        <pc:spChg chg="mod">
          <ac:chgData name="Darya Merkulova" userId="e006fc69c907cf80" providerId="LiveId" clId="{97E06C1E-A231-4ABD-B397-8170A6C645AB}" dt="2023-12-05T11:34:25.757" v="1568" actId="14100"/>
          <ac:spMkLst>
            <pc:docMk/>
            <pc:sldMk cId="399328309" sldId="261"/>
            <ac:spMk id="7" creationId="{7F0D9471-BBF9-429D-B8D7-676BA96C53D2}"/>
          </ac:spMkLst>
        </pc:spChg>
        <pc:spChg chg="mod">
          <ac:chgData name="Darya Merkulova" userId="e006fc69c907cf80" providerId="LiveId" clId="{97E06C1E-A231-4ABD-B397-8170A6C645AB}" dt="2023-12-05T11:34:45.205" v="1572" actId="14100"/>
          <ac:spMkLst>
            <pc:docMk/>
            <pc:sldMk cId="399328309" sldId="261"/>
            <ac:spMk id="8" creationId="{5E78F63B-3529-4461-A713-F7C693A637EA}"/>
          </ac:spMkLst>
        </pc:spChg>
        <pc:picChg chg="del">
          <ac:chgData name="Darya Merkulova" userId="e006fc69c907cf80" providerId="LiveId" clId="{97E06C1E-A231-4ABD-B397-8170A6C645AB}" dt="2023-12-05T11:32:47.623" v="1541" actId="478"/>
          <ac:picMkLst>
            <pc:docMk/>
            <pc:sldMk cId="399328309" sldId="261"/>
            <ac:picMk id="10" creationId="{729FDCEE-2550-4EC6-8D7A-53B1EB689ABC}"/>
          </ac:picMkLst>
        </pc:picChg>
        <pc:picChg chg="mod">
          <ac:chgData name="Darya Merkulova" userId="e006fc69c907cf80" providerId="LiveId" clId="{97E06C1E-A231-4ABD-B397-8170A6C645AB}" dt="2023-12-05T11:33:58.973" v="1562" actId="1076"/>
          <ac:picMkLst>
            <pc:docMk/>
            <pc:sldMk cId="399328309" sldId="261"/>
            <ac:picMk id="12" creationId="{91B9A4CD-07F4-4CE6-A5C5-F699DCB2AC4C}"/>
          </ac:picMkLst>
        </pc:picChg>
        <pc:picChg chg="mod">
          <ac:chgData name="Darya Merkulova" userId="e006fc69c907cf80" providerId="LiveId" clId="{97E06C1E-A231-4ABD-B397-8170A6C645AB}" dt="2023-12-05T11:34:31.796" v="1570" actId="14100"/>
          <ac:picMkLst>
            <pc:docMk/>
            <pc:sldMk cId="399328309" sldId="261"/>
            <ac:picMk id="14" creationId="{2DA1444F-153B-4CA8-8085-AC3C2A251DC4}"/>
          </ac:picMkLst>
        </pc:picChg>
        <pc:picChg chg="mod">
          <ac:chgData name="Darya Merkulova" userId="e006fc69c907cf80" providerId="LiveId" clId="{97E06C1E-A231-4ABD-B397-8170A6C645AB}" dt="2023-12-05T11:36:01.677" v="1582" actId="14100"/>
          <ac:picMkLst>
            <pc:docMk/>
            <pc:sldMk cId="399328309" sldId="261"/>
            <ac:picMk id="16" creationId="{61C22DDF-3D33-48E7-84C6-0680510D30C2}"/>
          </ac:picMkLst>
        </pc:picChg>
        <pc:picChg chg="del">
          <ac:chgData name="Darya Merkulova" userId="e006fc69c907cf80" providerId="LiveId" clId="{97E06C1E-A231-4ABD-B397-8170A6C645AB}" dt="2023-12-05T11:32:48.678" v="1543" actId="478"/>
          <ac:picMkLst>
            <pc:docMk/>
            <pc:sldMk cId="399328309" sldId="261"/>
            <ac:picMk id="18" creationId="{A25D90FB-4948-4AB5-81FC-A795B5F70B33}"/>
          </ac:picMkLst>
        </pc:picChg>
      </pc:sldChg>
      <pc:sldChg chg="add del">
        <pc:chgData name="Darya Merkulova" userId="e006fc69c907cf80" providerId="LiveId" clId="{97E06C1E-A231-4ABD-B397-8170A6C645AB}" dt="2023-12-05T11:20:31.675" v="1104"/>
        <pc:sldMkLst>
          <pc:docMk/>
          <pc:sldMk cId="1426259848" sldId="261"/>
        </pc:sldMkLst>
      </pc:sldChg>
      <pc:sldChg chg="add del">
        <pc:chgData name="Darya Merkulova" userId="e006fc69c907cf80" providerId="LiveId" clId="{97E06C1E-A231-4ABD-B397-8170A6C645AB}" dt="2023-12-05T11:35:55.440" v="1580"/>
        <pc:sldMkLst>
          <pc:docMk/>
          <pc:sldMk cId="3509006036" sldId="261"/>
        </pc:sldMkLst>
      </pc:sldChg>
      <pc:sldChg chg="addSp delSp modSp new mod modTransition modAnim">
        <pc:chgData name="Darya Merkulova" userId="e006fc69c907cf80" providerId="LiveId" clId="{97E06C1E-A231-4ABD-B397-8170A6C645AB}" dt="2023-12-05T11:48:46.232" v="2168"/>
        <pc:sldMkLst>
          <pc:docMk/>
          <pc:sldMk cId="295831277" sldId="262"/>
        </pc:sldMkLst>
        <pc:spChg chg="del">
          <ac:chgData name="Darya Merkulova" userId="e006fc69c907cf80" providerId="LiveId" clId="{97E06C1E-A231-4ABD-B397-8170A6C645AB}" dt="2023-12-05T11:42:26.183" v="1757" actId="478"/>
          <ac:spMkLst>
            <pc:docMk/>
            <pc:sldMk cId="295831277" sldId="262"/>
            <ac:spMk id="2" creationId="{8CC080E6-BBBF-44E6-8F5F-4302D023892A}"/>
          </ac:spMkLst>
        </pc:spChg>
        <pc:spChg chg="del">
          <ac:chgData name="Darya Merkulova" userId="e006fc69c907cf80" providerId="LiveId" clId="{97E06C1E-A231-4ABD-B397-8170A6C645AB}" dt="2023-12-05T11:42:28.421" v="1758" actId="478"/>
          <ac:spMkLst>
            <pc:docMk/>
            <pc:sldMk cId="295831277" sldId="262"/>
            <ac:spMk id="3" creationId="{E3971A73-9898-4B6A-82CA-77B8BE9EBB39}"/>
          </ac:spMkLst>
        </pc:spChg>
        <pc:spChg chg="add mod">
          <ac:chgData name="Darya Merkulova" userId="e006fc69c907cf80" providerId="LiveId" clId="{97E06C1E-A231-4ABD-B397-8170A6C645AB}" dt="2023-12-05T11:48:31.533" v="2167" actId="1076"/>
          <ac:spMkLst>
            <pc:docMk/>
            <pc:sldMk cId="295831277" sldId="262"/>
            <ac:spMk id="6" creationId="{F963166A-5938-4DF5-A16C-778119F19FE7}"/>
          </ac:spMkLst>
        </pc:spChg>
        <pc:spChg chg="add mod ord">
          <ac:chgData name="Darya Merkulova" userId="e006fc69c907cf80" providerId="LiveId" clId="{97E06C1E-A231-4ABD-B397-8170A6C645AB}" dt="2023-12-05T11:47:41.870" v="1926" actId="167"/>
          <ac:spMkLst>
            <pc:docMk/>
            <pc:sldMk cId="295831277" sldId="262"/>
            <ac:spMk id="7" creationId="{B175E6B5-A6C3-4DF1-8873-B53D6EB9CCE5}"/>
          </ac:spMkLst>
        </pc:spChg>
        <pc:picChg chg="add del mod">
          <ac:chgData name="Darya Merkulova" userId="e006fc69c907cf80" providerId="LiveId" clId="{97E06C1E-A231-4ABD-B397-8170A6C645AB}" dt="2023-12-05T11:47:04.016" v="1921" actId="21"/>
          <ac:picMkLst>
            <pc:docMk/>
            <pc:sldMk cId="295831277" sldId="262"/>
            <ac:picMk id="5" creationId="{3704AA3D-448D-43F7-8725-C0D6D6C7F5DC}"/>
          </ac:picMkLst>
        </pc:picChg>
      </pc:sldChg>
      <pc:sldChg chg="addSp delSp modSp new mod modTransition modAnim">
        <pc:chgData name="Darya Merkulova" userId="e006fc69c907cf80" providerId="LiveId" clId="{97E06C1E-A231-4ABD-B397-8170A6C645AB}" dt="2023-12-05T11:55:52.512" v="2287"/>
        <pc:sldMkLst>
          <pc:docMk/>
          <pc:sldMk cId="3855254501" sldId="263"/>
        </pc:sldMkLst>
        <pc:spChg chg="del">
          <ac:chgData name="Darya Merkulova" userId="e006fc69c907cf80" providerId="LiveId" clId="{97E06C1E-A231-4ABD-B397-8170A6C645AB}" dt="2023-12-05T11:49:38.610" v="2170" actId="478"/>
          <ac:spMkLst>
            <pc:docMk/>
            <pc:sldMk cId="3855254501" sldId="263"/>
            <ac:spMk id="2" creationId="{1C839651-7F1D-42BE-933C-D583B87F89B0}"/>
          </ac:spMkLst>
        </pc:spChg>
        <pc:spChg chg="del">
          <ac:chgData name="Darya Merkulova" userId="e006fc69c907cf80" providerId="LiveId" clId="{97E06C1E-A231-4ABD-B397-8170A6C645AB}" dt="2023-12-05T11:49:41.659" v="2171" actId="478"/>
          <ac:spMkLst>
            <pc:docMk/>
            <pc:sldMk cId="3855254501" sldId="263"/>
            <ac:spMk id="3" creationId="{682A72AF-B1B5-4E27-B4A6-D0D78094D096}"/>
          </ac:spMkLst>
        </pc:spChg>
        <pc:spChg chg="add mod">
          <ac:chgData name="Darya Merkulova" userId="e006fc69c907cf80" providerId="LiveId" clId="{97E06C1E-A231-4ABD-B397-8170A6C645AB}" dt="2023-12-05T11:55:43.712" v="2286" actId="207"/>
          <ac:spMkLst>
            <pc:docMk/>
            <pc:sldMk cId="3855254501" sldId="263"/>
            <ac:spMk id="8" creationId="{70F7A51D-E60B-4D75-B573-300FBFF288F7}"/>
          </ac:spMkLst>
        </pc:spChg>
        <pc:picChg chg="add mod ord">
          <ac:chgData name="Darya Merkulova" userId="e006fc69c907cf80" providerId="LiveId" clId="{97E06C1E-A231-4ABD-B397-8170A6C645AB}" dt="2023-12-05T11:53:54.821" v="2190" actId="1076"/>
          <ac:picMkLst>
            <pc:docMk/>
            <pc:sldMk cId="3855254501" sldId="263"/>
            <ac:picMk id="5" creationId="{6768EEBE-82E5-4503-A5B1-6BC970F78070}"/>
          </ac:picMkLst>
        </pc:picChg>
        <pc:picChg chg="add mod modCrop">
          <ac:chgData name="Darya Merkulova" userId="e006fc69c907cf80" providerId="LiveId" clId="{97E06C1E-A231-4ABD-B397-8170A6C645AB}" dt="2023-12-05T11:54:29.613" v="2196" actId="1076"/>
          <ac:picMkLst>
            <pc:docMk/>
            <pc:sldMk cId="3855254501" sldId="263"/>
            <ac:picMk id="7" creationId="{C6CDADF6-6E8C-4A9A-B092-AF304B523531}"/>
          </ac:picMkLst>
        </pc:picChg>
      </pc:sldChg>
      <pc:sldMasterChg chg="addSldLayout">
        <pc:chgData name="Darya Merkulova" userId="e006fc69c907cf80" providerId="LiveId" clId="{97E06C1E-A231-4ABD-B397-8170A6C645AB}" dt="2023-12-05T10:52:36.329" v="0" actId="680"/>
        <pc:sldMasterMkLst>
          <pc:docMk/>
          <pc:sldMasterMk cId="1115514148" sldId="2147483648"/>
        </pc:sldMasterMkLst>
        <pc:sldLayoutChg chg="add">
          <pc:chgData name="Darya Merkulova" userId="e006fc69c907cf80" providerId="LiveId" clId="{97E06C1E-A231-4ABD-B397-8170A6C645AB}" dt="2023-12-05T10:52:36.329" v="0" actId="680"/>
          <pc:sldLayoutMkLst>
            <pc:docMk/>
            <pc:sldMasterMk cId="1115514148" sldId="2147483648"/>
            <pc:sldLayoutMk cId="1731718513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7F0E5-444E-492F-A907-B94BC4E376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26EA7D-65E6-41F5-8041-A30D3DAAD4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31718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514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7A0CF0-C122-4EF3-9681-2CCFF44083C7}"/>
              </a:ext>
            </a:extLst>
          </p:cNvPr>
          <p:cNvSpPr/>
          <p:nvPr/>
        </p:nvSpPr>
        <p:spPr>
          <a:xfrm>
            <a:off x="121297" y="111967"/>
            <a:ext cx="223447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966BB3-096D-4878-BAB3-6B7475609F3D}"/>
              </a:ext>
            </a:extLst>
          </p:cNvPr>
          <p:cNvSpPr/>
          <p:nvPr/>
        </p:nvSpPr>
        <p:spPr>
          <a:xfrm>
            <a:off x="2430310" y="114299"/>
            <a:ext cx="2234471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4739319" y="114299"/>
            <a:ext cx="2234470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0D9471-BBF9-429D-B8D7-676BA96C53D2}"/>
              </a:ext>
            </a:extLst>
          </p:cNvPr>
          <p:cNvSpPr/>
          <p:nvPr/>
        </p:nvSpPr>
        <p:spPr>
          <a:xfrm>
            <a:off x="7072748" y="93307"/>
            <a:ext cx="2210047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78F63B-3529-4461-A713-F7C693A637EA}"/>
              </a:ext>
            </a:extLst>
          </p:cNvPr>
          <p:cNvSpPr/>
          <p:nvPr/>
        </p:nvSpPr>
        <p:spPr>
          <a:xfrm>
            <a:off x="9406172" y="86309"/>
            <a:ext cx="2210046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9FDCEE-2550-4EC6-8D7A-53B1EB68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" y="114299"/>
            <a:ext cx="2234472" cy="66410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18" y="107302"/>
            <a:ext cx="2234469" cy="66573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46" y="93307"/>
            <a:ext cx="2234469" cy="66516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C22DDF-3D33-48E7-84C6-0680510D3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172" y="86309"/>
            <a:ext cx="2234469" cy="665039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25D90FB-4948-4AB5-81FC-A795B5F70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309" y="100305"/>
            <a:ext cx="2234471" cy="66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543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7A0CF0-C122-4EF3-9681-2CCFF44083C7}"/>
              </a:ext>
            </a:extLst>
          </p:cNvPr>
          <p:cNvSpPr/>
          <p:nvPr/>
        </p:nvSpPr>
        <p:spPr>
          <a:xfrm>
            <a:off x="34337" y="73402"/>
            <a:ext cx="6852490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966BB3-096D-4878-BAB3-6B7475609F3D}"/>
              </a:ext>
            </a:extLst>
          </p:cNvPr>
          <p:cNvSpPr/>
          <p:nvPr/>
        </p:nvSpPr>
        <p:spPr>
          <a:xfrm>
            <a:off x="8753983" y="78067"/>
            <a:ext cx="182623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6883791" y="71070"/>
            <a:ext cx="182623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78F63B-3529-4461-A713-F7C693A637EA}"/>
              </a:ext>
            </a:extLst>
          </p:cNvPr>
          <p:cNvSpPr/>
          <p:nvPr/>
        </p:nvSpPr>
        <p:spPr>
          <a:xfrm>
            <a:off x="10713733" y="71070"/>
            <a:ext cx="1478267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9FDCEE-2550-4EC6-8D7A-53B1EB68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" y="73402"/>
            <a:ext cx="6862087" cy="66563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373" y="74867"/>
            <a:ext cx="1869840" cy="66573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418" y="78067"/>
            <a:ext cx="1492581" cy="665163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25D90FB-4948-4AB5-81FC-A795B5F70B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203" y="73402"/>
            <a:ext cx="1826234" cy="6657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9B342D-1EF3-47AB-8B06-D01DB107654C}"/>
              </a:ext>
            </a:extLst>
          </p:cNvPr>
          <p:cNvSpPr txBox="1"/>
          <p:nvPr/>
        </p:nvSpPr>
        <p:spPr>
          <a:xfrm>
            <a:off x="306193" y="5883469"/>
            <a:ext cx="6047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Самуил Яковлевич Маршак </a:t>
            </a:r>
          </a:p>
          <a:p>
            <a:pPr algn="ctr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(22 октября (3 ноября) 1887 — 4 июля 1964)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235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7A0CF0-C122-4EF3-9681-2CCFF44083C7}"/>
              </a:ext>
            </a:extLst>
          </p:cNvPr>
          <p:cNvSpPr/>
          <p:nvPr/>
        </p:nvSpPr>
        <p:spPr>
          <a:xfrm>
            <a:off x="121297" y="111967"/>
            <a:ext cx="223447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966BB3-096D-4878-BAB3-6B7475609F3D}"/>
              </a:ext>
            </a:extLst>
          </p:cNvPr>
          <p:cNvSpPr/>
          <p:nvPr/>
        </p:nvSpPr>
        <p:spPr>
          <a:xfrm>
            <a:off x="2430310" y="114299"/>
            <a:ext cx="2234471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4739319" y="114299"/>
            <a:ext cx="2234470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0D9471-BBF9-429D-B8D7-676BA96C53D2}"/>
              </a:ext>
            </a:extLst>
          </p:cNvPr>
          <p:cNvSpPr/>
          <p:nvPr/>
        </p:nvSpPr>
        <p:spPr>
          <a:xfrm>
            <a:off x="7072748" y="93307"/>
            <a:ext cx="2210047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78F63B-3529-4461-A713-F7C693A637EA}"/>
              </a:ext>
            </a:extLst>
          </p:cNvPr>
          <p:cNvSpPr/>
          <p:nvPr/>
        </p:nvSpPr>
        <p:spPr>
          <a:xfrm>
            <a:off x="9406172" y="86309"/>
            <a:ext cx="2210046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9FDCEE-2550-4EC6-8D7A-53B1EB68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" y="114299"/>
            <a:ext cx="2234472" cy="66410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18" y="107302"/>
            <a:ext cx="2234469" cy="66573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46" y="93307"/>
            <a:ext cx="2234469" cy="66516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C22DDF-3D33-48E7-84C6-0680510D3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172" y="86309"/>
            <a:ext cx="2234469" cy="665039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25D90FB-4948-4AB5-81FC-A795B5F70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7" y="86309"/>
            <a:ext cx="9260452" cy="667138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38F562-243C-4BC8-9C89-D533D2313B1C}"/>
              </a:ext>
            </a:extLst>
          </p:cNvPr>
          <p:cNvSpPr txBox="1"/>
          <p:nvPr/>
        </p:nvSpPr>
        <p:spPr>
          <a:xfrm>
            <a:off x="243495" y="4619625"/>
            <a:ext cx="9063720" cy="2031325"/>
          </a:xfrm>
          <a:prstGeom prst="rect">
            <a:avLst/>
          </a:prstGeom>
          <a:gradFill>
            <a:gsLst>
              <a:gs pos="1600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  <a:gs pos="94000">
                <a:schemeClr val="bg1">
                  <a:lumMod val="65000"/>
                </a:schemeClr>
              </a:gs>
              <a:gs pos="86000">
                <a:schemeClr val="bg1">
                  <a:lumMod val="7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Маршака за его талант создавать яркие и запоминающиеся персонажи, которые остаются с нами на протяжении всей жизни. Он умел передавать глубокие человеческие эмоции и чувства через свои произведения, заставляя нас задуматься над важными вопросами жизни. Его стихи и рассказы привлекают и детей, и взрослых, оставаясь актуальными и вдохновляющими на протяжении многих поколений. Маршак обращался к самым важным темам: дружбе, любви, справедливости, доброте, и его слова до сих пор звучат как актуальные и важные для каждого из нас.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77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7A0CF0-C122-4EF3-9681-2CCFF44083C7}"/>
              </a:ext>
            </a:extLst>
          </p:cNvPr>
          <p:cNvSpPr/>
          <p:nvPr/>
        </p:nvSpPr>
        <p:spPr>
          <a:xfrm>
            <a:off x="121297" y="111967"/>
            <a:ext cx="223447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966BB3-096D-4878-BAB3-6B7475609F3D}"/>
              </a:ext>
            </a:extLst>
          </p:cNvPr>
          <p:cNvSpPr/>
          <p:nvPr/>
        </p:nvSpPr>
        <p:spPr>
          <a:xfrm>
            <a:off x="2430310" y="114299"/>
            <a:ext cx="2234471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4739319" y="114299"/>
            <a:ext cx="2234470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0D9471-BBF9-429D-B8D7-676BA96C53D2}"/>
              </a:ext>
            </a:extLst>
          </p:cNvPr>
          <p:cNvSpPr/>
          <p:nvPr/>
        </p:nvSpPr>
        <p:spPr>
          <a:xfrm>
            <a:off x="7072748" y="93307"/>
            <a:ext cx="2210047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78F63B-3529-4461-A713-F7C693A637EA}"/>
              </a:ext>
            </a:extLst>
          </p:cNvPr>
          <p:cNvSpPr/>
          <p:nvPr/>
        </p:nvSpPr>
        <p:spPr>
          <a:xfrm>
            <a:off x="9406172" y="86309"/>
            <a:ext cx="2210046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9FDCEE-2550-4EC6-8D7A-53B1EB68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" y="114299"/>
            <a:ext cx="2234472" cy="66410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" y="107302"/>
            <a:ext cx="6852490" cy="66573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46" y="93307"/>
            <a:ext cx="2234469" cy="66516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C22DDF-3D33-48E7-84C6-0680510D3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172" y="86309"/>
            <a:ext cx="2234469" cy="66503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4FC5F9-CA1F-497A-BFCE-BDFA9853F4C4}"/>
              </a:ext>
            </a:extLst>
          </p:cNvPr>
          <p:cNvSpPr txBox="1"/>
          <p:nvPr/>
        </p:nvSpPr>
        <p:spPr>
          <a:xfrm>
            <a:off x="7048326" y="0"/>
            <a:ext cx="5143674" cy="6824945"/>
          </a:xfrm>
          <a:prstGeom prst="rect">
            <a:avLst/>
          </a:prstGeom>
          <a:gradFill>
            <a:gsLst>
              <a:gs pos="1000">
                <a:schemeClr val="bg1">
                  <a:lumMod val="95000"/>
                </a:schemeClr>
              </a:gs>
              <a:gs pos="89000">
                <a:srgbClr val="D85515"/>
              </a:gs>
              <a:gs pos="43000">
                <a:srgbClr val="F1C707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Дружба и солидарность: Маршак часто обращался к теме дружбы и взаимопомощи, показывая, что настоящие друзья всегда поддержат друг друга.</a:t>
            </a:r>
            <a:b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Любовь и отношения: В его стихах и рассказах можно найти много образов и историй, посвященных любви и отношениям между людьми.</a:t>
            </a:r>
            <a:b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Справедливость и равенство: Маршак часто поднимал важные социальные вопросы, призывая к справедливости и равенству для всех людей.</a:t>
            </a:r>
            <a:b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Доброта и сострадание: В его произведениях прослеживается тема доброты и сострадания к окружающим, показывая, что доброта способна изменить мир к лучшему.</a:t>
            </a:r>
            <a:b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Природа и окружающий мир: Маршак также обращал внимание на важность бережного отношения к природе и окружающему миру, призывая к заботе о них.</a:t>
            </a:r>
            <a:br>
              <a:rPr lang="ru-RU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Воспитание и образование: Он также обращался к вопросам воспитания и образования, показывая, что знания и мудрость играют важную роль в жизни каждого человека.</a:t>
            </a:r>
            <a:br>
              <a:rPr lang="ru-RU" sz="1750" dirty="0"/>
            </a:br>
            <a:r>
              <a:rPr lang="ru-RU" sz="175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 темы являются основными в творчестве Маршака и продолжают быть актуальными и важными для читателей всех возрастов.</a:t>
            </a:r>
            <a:endParaRPr lang="ru-RU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839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7A0CF0-C122-4EF3-9681-2CCFF44083C7}"/>
              </a:ext>
            </a:extLst>
          </p:cNvPr>
          <p:cNvSpPr/>
          <p:nvPr/>
        </p:nvSpPr>
        <p:spPr>
          <a:xfrm>
            <a:off x="121297" y="111967"/>
            <a:ext cx="2234473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966BB3-096D-4878-BAB3-6B7475609F3D}"/>
              </a:ext>
            </a:extLst>
          </p:cNvPr>
          <p:cNvSpPr/>
          <p:nvPr/>
        </p:nvSpPr>
        <p:spPr>
          <a:xfrm>
            <a:off x="2430310" y="114299"/>
            <a:ext cx="2234471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4739319" y="114299"/>
            <a:ext cx="2234470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0D9471-BBF9-429D-B8D7-676BA96C53D2}"/>
              </a:ext>
            </a:extLst>
          </p:cNvPr>
          <p:cNvSpPr/>
          <p:nvPr/>
        </p:nvSpPr>
        <p:spPr>
          <a:xfrm>
            <a:off x="7072748" y="93307"/>
            <a:ext cx="2210047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9FDCEE-2550-4EC6-8D7A-53B1EB68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" y="114299"/>
            <a:ext cx="2234472" cy="66410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18" y="107302"/>
            <a:ext cx="2234469" cy="66573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6" y="93307"/>
            <a:ext cx="9185919" cy="66516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6BF0A2-82A1-4A1C-AE54-0D548810AB1F}"/>
              </a:ext>
            </a:extLst>
          </p:cNvPr>
          <p:cNvSpPr txBox="1"/>
          <p:nvPr/>
        </p:nvSpPr>
        <p:spPr>
          <a:xfrm>
            <a:off x="6212827" y="550394"/>
            <a:ext cx="5857875" cy="6186309"/>
          </a:xfrm>
          <a:prstGeom prst="rect">
            <a:avLst/>
          </a:prstGeom>
          <a:gradFill>
            <a:gsLst>
              <a:gs pos="47000">
                <a:schemeClr val="accent2">
                  <a:lumMod val="20000"/>
                  <a:lumOff val="80000"/>
                  <a:alpha val="66000"/>
                </a:schemeClr>
              </a:gs>
              <a:gs pos="100000">
                <a:srgbClr val="D85515"/>
              </a:gs>
              <a:gs pos="77000">
                <a:srgbClr val="F1C707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"Сказка о мёртвой царевне и семи богатырях" - одно из самых известных произведений Маршака, которое стало классикой детской литературы. Пример: "Семь богатырей в дорогу пошли, / Чтобы царевну от смерти спасти".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"Три толстяка" - знаменитая сказка, которая также стала популярной среди детей. Пример: "Три толстяка, три богатыря, / Три прекрасных, веселых дружка".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"Кот в сапогах" - интересная и забавная сказка, которая понравится как детям, так и взрослым. Пример: "Кот в сапогах, кот в сапогах, / Кот в сапогах живет на свете".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"Двенадцать месяцев" - известная сказка о том, как добрая девушка помогла маленькой девочке выйти из-под власти злой мачехи. Пример: "И все радовались, что зима прошла, / И весна на землю вернулась".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"Приключения Чиполлино" - забавная история о приключениях луковицы Чиполлино и его друзей. Пример: "Чиполлино весело прыгал, / Как будто он учился танцевать".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3945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4C722D-D2E7-4F51-8F41-81ED789A70C2}"/>
              </a:ext>
            </a:extLst>
          </p:cNvPr>
          <p:cNvSpPr/>
          <p:nvPr/>
        </p:nvSpPr>
        <p:spPr>
          <a:xfrm>
            <a:off x="220899" y="86309"/>
            <a:ext cx="2855675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0D9471-BBF9-429D-B8D7-676BA96C53D2}"/>
              </a:ext>
            </a:extLst>
          </p:cNvPr>
          <p:cNvSpPr/>
          <p:nvPr/>
        </p:nvSpPr>
        <p:spPr>
          <a:xfrm>
            <a:off x="3540887" y="86309"/>
            <a:ext cx="3111404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78F63B-3529-4461-A713-F7C693A637EA}"/>
              </a:ext>
            </a:extLst>
          </p:cNvPr>
          <p:cNvSpPr/>
          <p:nvPr/>
        </p:nvSpPr>
        <p:spPr>
          <a:xfrm>
            <a:off x="7104393" y="86308"/>
            <a:ext cx="2880098" cy="664339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1"/>
              </a:gs>
              <a:gs pos="100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B9A4CD-07F4-4CE6-A5C5-F699DCB2A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87" y="58318"/>
            <a:ext cx="2880098" cy="669937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A1444F-153B-4CA8-8085-AC3C2A25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887" y="92365"/>
            <a:ext cx="3111404" cy="669937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C22DDF-3D33-48E7-84C6-0680510D3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99" y="82809"/>
            <a:ext cx="9763592" cy="66503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E6DE2A-3791-4B30-9546-CB60AA49546B}"/>
              </a:ext>
            </a:extLst>
          </p:cNvPr>
          <p:cNvSpPr txBox="1"/>
          <p:nvPr/>
        </p:nvSpPr>
        <p:spPr>
          <a:xfrm>
            <a:off x="7655934" y="58317"/>
            <a:ext cx="4512469" cy="3416320"/>
          </a:xfrm>
          <a:prstGeom prst="rect">
            <a:avLst/>
          </a:prstGeom>
          <a:gradFill>
            <a:gsLst>
              <a:gs pos="73000">
                <a:srgbClr val="B46F55"/>
              </a:gs>
              <a:gs pos="27000">
                <a:schemeClr val="bg1">
                  <a:lumMod val="95000"/>
                </a:schemeClr>
              </a:gs>
              <a:gs pos="100000">
                <a:srgbClr val="965E3B"/>
              </a:gs>
              <a:gs pos="87000">
                <a:srgbClr val="965E3B"/>
              </a:gs>
              <a:gs pos="90000">
                <a:srgbClr val="965E3B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Самуила Маршака имеют большой воспитательный потенциал. Они не только развивают воображение детей и учат их любить чтение, но и содержат в себе важные уроки о дружбе, справедливости, труде и мужестве. Сказки Маршака часто содержат моральные поучения, которые помогают детям понять ценности и навыки, необходимые для жизни. Кроме того, они также способствуют развитию речи и языковых навыков у детей.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283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175E6B5-A6C3-4DF1-8873-B53D6EB9CCE5}"/>
              </a:ext>
            </a:extLst>
          </p:cNvPr>
          <p:cNvSpPr/>
          <p:nvPr/>
        </p:nvSpPr>
        <p:spPr>
          <a:xfrm>
            <a:off x="9239250" y="762000"/>
            <a:ext cx="2057400" cy="14481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04AA3D-448D-43F7-8725-C0D6D6C7F5D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6" y="109249"/>
            <a:ext cx="10963275" cy="6748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63166A-5938-4DF5-A16C-778119F19FE7}"/>
              </a:ext>
            </a:extLst>
          </p:cNvPr>
          <p:cNvSpPr txBox="1"/>
          <p:nvPr/>
        </p:nvSpPr>
        <p:spPr>
          <a:xfrm>
            <a:off x="5593403" y="109249"/>
            <a:ext cx="6436671" cy="3539430"/>
          </a:xfrm>
          <a:prstGeom prst="rect">
            <a:avLst/>
          </a:prstGeom>
          <a:gradFill>
            <a:gsLst>
              <a:gs pos="89000">
                <a:schemeClr val="bg1">
                  <a:lumMod val="75000"/>
                </a:schemeClr>
              </a:gs>
              <a:gs pos="62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rgbClr val="965E3B"/>
              </a:gs>
              <a:gs pos="67000">
                <a:schemeClr val="bg1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произведений Самуила Маршака в школьную программу по литературному чтению имеет целый ряд преимуществ. Во-первых, это поможет детям развить любовь к чтению и литературе, так как его сказки являются увлекательными и интересными для детей. Во-вторых, они содержат важные уроки о морали и ценностях, которые помогут детям стать более добрыми и отзывчивыми людьми. Также, сказки Маршака способствуют развитию речи и языковых навыков у детей, что является важным аспектом обучения.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включение произведений Маршака в учебный процесс позволит детям познакомиться с классикой детской литературы и расширить свой кругозор. Таким образом, включение его произведений в школьную программу будет способствовать не только развитию литературных навыков, но и воспитанию морально-этических ценностей у детей.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1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CDADF6-6E8C-4A9A-B092-AF304B5235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2" t="2411" r="4018" b="-42"/>
          <a:stretch/>
        </p:blipFill>
        <p:spPr>
          <a:xfrm>
            <a:off x="6744899" y="306421"/>
            <a:ext cx="5447101" cy="62451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68EEBE-82E5-4503-A5B1-6BC970F78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732" y="-77822"/>
            <a:ext cx="68848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F7A51D-E60B-4D75-B573-300FBFF288F7}"/>
              </a:ext>
            </a:extLst>
          </p:cNvPr>
          <p:cNvSpPr txBox="1"/>
          <p:nvPr/>
        </p:nvSpPr>
        <p:spPr>
          <a:xfrm>
            <a:off x="1227141" y="4182894"/>
            <a:ext cx="4735915" cy="1569660"/>
          </a:xfrm>
          <a:prstGeom prst="rect">
            <a:avLst/>
          </a:prstGeom>
          <a:gradFill>
            <a:gsLst>
              <a:gs pos="89000">
                <a:srgbClr val="0070C0"/>
              </a:gs>
              <a:gs pos="62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rgbClr val="965E3B"/>
              </a:gs>
              <a:gs pos="67000">
                <a:schemeClr val="bg1">
                  <a:lumMod val="85000"/>
                </a:schemeClr>
              </a:gs>
            </a:gsLst>
            <a:lin ang="5400000" scaled="1"/>
          </a:gradFill>
          <a:effectLst>
            <a:glow rad="127000">
              <a:schemeClr val="accent1"/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5525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681</Words>
  <Application>Microsoft Office PowerPoint</Application>
  <PresentationFormat>Широкоэкранный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Darya Merkulova</dc:creator>
  <cp:lastModifiedBy>Darya Merkulova</cp:lastModifiedBy>
  <cp:revision>6</cp:revision>
  <dcterms:created xsi:type="dcterms:W3CDTF">2023-12-05T10:52:31Z</dcterms:created>
  <dcterms:modified xsi:type="dcterms:W3CDTF">2023-12-05T11:56:29Z</dcterms:modified>
</cp:coreProperties>
</file>