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90" r:id="rId2"/>
    <p:sldId id="291" r:id="rId3"/>
    <p:sldId id="321" r:id="rId4"/>
    <p:sldId id="322" r:id="rId5"/>
    <p:sldId id="292" r:id="rId6"/>
    <p:sldId id="323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6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60"/>
      </p:cViewPr>
      <p:guideLst>
        <p:guide orient="horz" pos="2160"/>
        <p:guide pos="26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0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D1E42-B852-404D-B9C7-B07786F9939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1048691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48692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93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4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973E8-CD27-4FDE-8771-BDCFCFFB1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909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4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595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973E8-CD27-4FDE-8771-BDCFCFFB192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741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79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66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71983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751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8042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894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79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60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81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3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32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45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06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32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76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09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10599-F4E4-4E9D-B984-A625D89FDA8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0AE9C8A-F76C-4A08-9AD7-7311FD0F8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48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8610" y="116632"/>
            <a:ext cx="8124825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Ачух</a:t>
            </a:r>
            <a:r>
              <a:rPr lang="ru-RU" dirty="0"/>
              <a:t> </a:t>
            </a:r>
            <a:r>
              <a:rPr lang="ru-RU" dirty="0" err="1"/>
              <a:t>тарс</a:t>
            </a:r>
            <a:br>
              <a:rPr lang="ru-RU" dirty="0"/>
            </a:br>
            <a:r>
              <a:rPr lang="ru-RU" dirty="0"/>
              <a:t>10 - </a:t>
            </a:r>
            <a:r>
              <a:rPr lang="ru-RU" dirty="0" err="1"/>
              <a:t>классда</a:t>
            </a:r>
            <a:br>
              <a:rPr lang="ru-RU" dirty="0"/>
            </a:br>
            <a:r>
              <a:rPr lang="ru-RU" dirty="0" err="1"/>
              <a:t>темадай</a:t>
            </a:r>
            <a:r>
              <a:rPr lang="ru-RU" dirty="0"/>
              <a:t>: «XX </a:t>
            </a:r>
            <a:r>
              <a:rPr lang="ru-RU" dirty="0" err="1"/>
              <a:t>асирдин</a:t>
            </a:r>
            <a:r>
              <a:rPr lang="ru-RU" dirty="0"/>
              <a:t> Гомер -Ст1ал Сулейман»</a:t>
            </a:r>
            <a:br>
              <a:rPr lang="ru-RU" dirty="0"/>
            </a:br>
            <a:r>
              <a:rPr lang="ru-RU" dirty="0"/>
              <a:t>(к</a:t>
            </a:r>
            <a:r>
              <a:rPr lang="en-US" dirty="0"/>
              <a:t>I</a:t>
            </a:r>
            <a:r>
              <a:rPr lang="ru-RU" dirty="0" err="1"/>
              <a:t>алубсуз</a:t>
            </a:r>
            <a:r>
              <a:rPr lang="ru-RU" dirty="0"/>
              <a:t> </a:t>
            </a:r>
            <a:r>
              <a:rPr lang="ru-RU" dirty="0" err="1"/>
              <a:t>тарс</a:t>
            </a:r>
            <a:r>
              <a:rPr lang="ru-RU" dirty="0"/>
              <a:t>)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2636912"/>
            <a:ext cx="5688632" cy="315241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5373216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dirty="0"/>
            </a:br>
            <a:endParaRPr lang="ru-RU" dirty="0"/>
          </a:p>
          <a:p>
            <a:pPr algn="ctr"/>
            <a:r>
              <a:rPr lang="ru-RU" dirty="0" err="1">
                <a:latin typeface="Cambria, serif"/>
              </a:rPr>
              <a:t>Гьазурайди</a:t>
            </a:r>
            <a:r>
              <a:rPr lang="ru-RU" dirty="0">
                <a:latin typeface="Cambria, serif"/>
              </a:rPr>
              <a:t> </a:t>
            </a:r>
            <a:r>
              <a:rPr lang="ru-RU" dirty="0" err="1">
                <a:latin typeface="Cambria, serif"/>
              </a:rPr>
              <a:t>ва</a:t>
            </a:r>
            <a:r>
              <a:rPr lang="ru-RU" dirty="0">
                <a:latin typeface="Cambria, serif"/>
              </a:rPr>
              <a:t> </a:t>
            </a:r>
            <a:r>
              <a:rPr lang="ru-RU" dirty="0" err="1">
                <a:latin typeface="Cambria, serif"/>
              </a:rPr>
              <a:t>тухвайди</a:t>
            </a:r>
            <a:r>
              <a:rPr lang="ru-RU" dirty="0">
                <a:latin typeface="Cambria, serif"/>
              </a:rPr>
              <a:t>: </a:t>
            </a:r>
            <a:endParaRPr lang="ru-RU" dirty="0"/>
          </a:p>
          <a:p>
            <a:pPr algn="ctr"/>
            <a:r>
              <a:rPr lang="ru-RU" dirty="0" err="1">
                <a:latin typeface="Cambria, serif"/>
              </a:rPr>
              <a:t>лезги</a:t>
            </a:r>
            <a:r>
              <a:rPr lang="ru-RU" dirty="0">
                <a:latin typeface="Cambria, serif"/>
              </a:rPr>
              <a:t> ч1алан </a:t>
            </a:r>
            <a:r>
              <a:rPr lang="ru-RU" dirty="0" err="1">
                <a:latin typeface="Cambria, serif"/>
              </a:rPr>
              <a:t>ва</a:t>
            </a:r>
            <a:r>
              <a:rPr lang="ru-RU" dirty="0">
                <a:latin typeface="Cambria, serif"/>
              </a:rPr>
              <a:t> </a:t>
            </a:r>
            <a:r>
              <a:rPr lang="ru-RU" dirty="0" err="1">
                <a:latin typeface="Cambria, serif"/>
              </a:rPr>
              <a:t>литературадин</a:t>
            </a:r>
            <a:r>
              <a:rPr lang="ru-RU" dirty="0">
                <a:latin typeface="Cambria, serif"/>
              </a:rPr>
              <a:t> </a:t>
            </a:r>
            <a:r>
              <a:rPr lang="ru-RU" dirty="0" err="1">
                <a:latin typeface="Cambria, serif"/>
              </a:rPr>
              <a:t>муаллим</a:t>
            </a:r>
            <a:endParaRPr lang="ru-RU" dirty="0"/>
          </a:p>
          <a:p>
            <a:pPr algn="ctr"/>
            <a:r>
              <a:rPr lang="ru-RU" dirty="0">
                <a:latin typeface="Cambria, serif"/>
              </a:rPr>
              <a:t>Рамазанова Д. А.</a:t>
            </a:r>
            <a:endParaRPr lang="ru-RU" dirty="0"/>
          </a:p>
          <a:p>
            <a:pPr algn="ctr"/>
            <a:br>
              <a:rPr lang="ru-RU" dirty="0"/>
            </a:br>
            <a:endParaRPr lang="ru-RU" dirty="0"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Эй, </a:t>
            </a:r>
            <a:r>
              <a:rPr lang="ru-RU" dirty="0" err="1"/>
              <a:t>юлдашар</a:t>
            </a:r>
            <a:r>
              <a:rPr lang="ru-RU" dirty="0"/>
              <a:t>, </a:t>
            </a:r>
            <a:r>
              <a:rPr lang="ru-RU" dirty="0" err="1"/>
              <a:t>жемир</a:t>
            </a:r>
            <a:r>
              <a:rPr lang="ru-RU" dirty="0"/>
              <a:t> </a:t>
            </a:r>
            <a:r>
              <a:rPr lang="ru-RU" dirty="0" err="1"/>
              <a:t>гъафил</a:t>
            </a:r>
            <a:r>
              <a:rPr lang="ru-RU" dirty="0"/>
              <a:t>!</a:t>
            </a:r>
          </a:p>
        </p:txBody>
      </p:sp>
      <p:sp>
        <p:nvSpPr>
          <p:cNvPr id="104860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              </a:t>
            </a:r>
          </a:p>
          <a:p>
            <a:r>
              <a:rPr lang="ru-RU" dirty="0"/>
              <a:t>               Эй, </a:t>
            </a:r>
            <a:r>
              <a:rPr lang="ru-RU" dirty="0" err="1"/>
              <a:t>юлдашар</a:t>
            </a:r>
            <a:r>
              <a:rPr lang="ru-RU" dirty="0"/>
              <a:t>, </a:t>
            </a:r>
            <a:r>
              <a:rPr lang="ru-RU" dirty="0" err="1"/>
              <a:t>жемир</a:t>
            </a:r>
            <a:r>
              <a:rPr lang="ru-RU" dirty="0"/>
              <a:t> </a:t>
            </a:r>
            <a:r>
              <a:rPr lang="ru-RU" dirty="0" err="1"/>
              <a:t>гъафил</a:t>
            </a:r>
            <a:r>
              <a:rPr lang="ru-RU" dirty="0"/>
              <a:t>!</a:t>
            </a:r>
          </a:p>
          <a:p>
            <a:r>
              <a:rPr lang="ru-RU" dirty="0"/>
              <a:t>               </a:t>
            </a:r>
            <a:r>
              <a:rPr lang="ru-RU" dirty="0" err="1"/>
              <a:t>Ахварай</a:t>
            </a:r>
            <a:r>
              <a:rPr lang="ru-RU" dirty="0"/>
              <a:t> </a:t>
            </a:r>
            <a:r>
              <a:rPr lang="ru-RU" dirty="0" err="1"/>
              <a:t>аватун</a:t>
            </a:r>
            <a:r>
              <a:rPr lang="ru-RU" dirty="0"/>
              <a:t> </a:t>
            </a:r>
            <a:r>
              <a:rPr lang="ru-RU" dirty="0" err="1"/>
              <a:t>хъсан</a:t>
            </a:r>
            <a:r>
              <a:rPr lang="ru-RU" dirty="0"/>
              <a:t> я.</a:t>
            </a:r>
          </a:p>
          <a:p>
            <a:r>
              <a:rPr lang="ru-RU" dirty="0"/>
              <a:t>               </a:t>
            </a:r>
            <a:r>
              <a:rPr lang="ru-RU" dirty="0" err="1"/>
              <a:t>Дад</a:t>
            </a:r>
            <a:r>
              <a:rPr lang="ru-RU" dirty="0"/>
              <a:t>, </a:t>
            </a:r>
            <a:r>
              <a:rPr lang="ru-RU" dirty="0" err="1"/>
              <a:t>юлдаш</a:t>
            </a:r>
            <a:r>
              <a:rPr lang="ru-RU" dirty="0"/>
              <a:t>, на </a:t>
            </a:r>
            <a:r>
              <a:rPr lang="ru-RU" dirty="0" err="1"/>
              <a:t>ахъая</a:t>
            </a:r>
            <a:r>
              <a:rPr lang="ru-RU" dirty="0"/>
              <a:t> вил,</a:t>
            </a:r>
          </a:p>
          <a:p>
            <a:r>
              <a:rPr lang="ru-RU" dirty="0"/>
              <a:t>               </a:t>
            </a:r>
            <a:r>
              <a:rPr lang="ru-RU" dirty="0" err="1"/>
              <a:t>Гъавурда</a:t>
            </a:r>
            <a:r>
              <a:rPr lang="ru-RU" dirty="0"/>
              <a:t> </a:t>
            </a:r>
            <a:r>
              <a:rPr lang="ru-RU" dirty="0" err="1"/>
              <a:t>гьатун</a:t>
            </a:r>
            <a:r>
              <a:rPr lang="ru-RU" dirty="0"/>
              <a:t> </a:t>
            </a:r>
            <a:r>
              <a:rPr lang="ru-RU" dirty="0" err="1"/>
              <a:t>хъсан</a:t>
            </a:r>
            <a:r>
              <a:rPr lang="ru-RU" dirty="0"/>
              <a:t> 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Заз</a:t>
            </a:r>
            <a:r>
              <a:rPr lang="ru-RU" dirty="0"/>
              <a:t> </a:t>
            </a:r>
            <a:r>
              <a:rPr lang="ru-RU" dirty="0" err="1"/>
              <a:t>Инжиханан</a:t>
            </a:r>
            <a:r>
              <a:rPr lang="ru-RU" dirty="0"/>
              <a:t> </a:t>
            </a:r>
            <a:r>
              <a:rPr lang="ru-RU" dirty="0" err="1"/>
              <a:t>зегьмет</a:t>
            </a:r>
            <a:r>
              <a:rPr lang="ru-RU" dirty="0"/>
              <a:t> </a:t>
            </a:r>
            <a:r>
              <a:rPr lang="ru-RU" dirty="0" err="1"/>
              <a:t>акуна</a:t>
            </a:r>
            <a:r>
              <a:rPr lang="ru-RU" dirty="0"/>
              <a:t>.</a:t>
            </a:r>
          </a:p>
        </p:txBody>
      </p:sp>
      <p:pic>
        <p:nvPicPr>
          <p:cNvPr id="20971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686175" y="3074987"/>
            <a:ext cx="3105150" cy="189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971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692696"/>
            <a:ext cx="8280920" cy="5688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Колхозчи</a:t>
            </a:r>
            <a:r>
              <a:rPr lang="ru-RU" dirty="0"/>
              <a:t> паб </a:t>
            </a:r>
            <a:r>
              <a:rPr lang="ru-RU" dirty="0" err="1"/>
              <a:t>Инжиханаз</a:t>
            </a:r>
            <a:r>
              <a:rPr lang="ru-RU" dirty="0"/>
              <a:t>.</a:t>
            </a:r>
          </a:p>
        </p:txBody>
      </p:sp>
      <p:sp>
        <p:nvSpPr>
          <p:cNvPr id="10485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Зун</a:t>
            </a:r>
            <a:r>
              <a:rPr lang="ru-RU" dirty="0"/>
              <a:t> </a:t>
            </a:r>
            <a:r>
              <a:rPr lang="ru-RU" dirty="0" err="1"/>
              <a:t>фенавай</a:t>
            </a:r>
            <a:r>
              <a:rPr lang="ru-RU" dirty="0"/>
              <a:t> </a:t>
            </a:r>
            <a:r>
              <a:rPr lang="ru-RU" dirty="0" err="1"/>
              <a:t>гуьдай</a:t>
            </a:r>
            <a:r>
              <a:rPr lang="ru-RU" dirty="0"/>
              <a:t> ник</a:t>
            </a:r>
            <a:r>
              <a:rPr lang="en-US" dirty="0"/>
              <a:t>I</a:t>
            </a:r>
            <a:r>
              <a:rPr lang="ru-RU" dirty="0"/>
              <a:t>ал,</a:t>
            </a:r>
          </a:p>
          <a:p>
            <a:r>
              <a:rPr lang="ru-RU" dirty="0" err="1"/>
              <a:t>Заз</a:t>
            </a:r>
            <a:r>
              <a:rPr lang="ru-RU" dirty="0"/>
              <a:t> </a:t>
            </a:r>
            <a:r>
              <a:rPr lang="ru-RU" dirty="0" err="1"/>
              <a:t>садан</a:t>
            </a:r>
            <a:r>
              <a:rPr lang="ru-RU" dirty="0"/>
              <a:t> </a:t>
            </a:r>
            <a:r>
              <a:rPr lang="ru-RU" dirty="0" err="1"/>
              <a:t>зегьмет</a:t>
            </a:r>
            <a:r>
              <a:rPr lang="ru-RU" dirty="0"/>
              <a:t> </a:t>
            </a:r>
            <a:r>
              <a:rPr lang="ru-RU" dirty="0" err="1"/>
              <a:t>акуна</a:t>
            </a:r>
            <a:r>
              <a:rPr lang="ru-RU" dirty="0"/>
              <a:t>.</a:t>
            </a:r>
          </a:p>
          <a:p>
            <a:r>
              <a:rPr lang="ru-RU" dirty="0" err="1"/>
              <a:t>Гъиле</a:t>
            </a:r>
            <a:r>
              <a:rPr lang="ru-RU" dirty="0"/>
              <a:t> </a:t>
            </a:r>
            <a:r>
              <a:rPr lang="ru-RU" dirty="0" err="1"/>
              <a:t>кьуна</a:t>
            </a:r>
            <a:r>
              <a:rPr lang="ru-RU" dirty="0"/>
              <a:t> </a:t>
            </a:r>
            <a:r>
              <a:rPr lang="ru-RU" dirty="0" err="1"/>
              <a:t>зурба</a:t>
            </a:r>
            <a:r>
              <a:rPr lang="ru-RU" dirty="0"/>
              <a:t> </a:t>
            </a:r>
            <a:r>
              <a:rPr lang="ru-RU" dirty="0" err="1"/>
              <a:t>мукал</a:t>
            </a:r>
            <a:r>
              <a:rPr lang="ru-RU" dirty="0"/>
              <a:t>-</a:t>
            </a:r>
          </a:p>
          <a:p>
            <a:r>
              <a:rPr lang="ru-RU" dirty="0" err="1"/>
              <a:t>Заз</a:t>
            </a:r>
            <a:r>
              <a:rPr lang="ru-RU" dirty="0"/>
              <a:t> </a:t>
            </a:r>
            <a:r>
              <a:rPr lang="ru-RU" dirty="0" err="1"/>
              <a:t>адан</a:t>
            </a:r>
            <a:r>
              <a:rPr lang="ru-RU" dirty="0"/>
              <a:t> </a:t>
            </a:r>
            <a:r>
              <a:rPr lang="ru-RU" dirty="0" err="1"/>
              <a:t>зегьмет</a:t>
            </a:r>
            <a:r>
              <a:rPr lang="ru-RU" dirty="0"/>
              <a:t> </a:t>
            </a:r>
            <a:r>
              <a:rPr lang="ru-RU" dirty="0" err="1"/>
              <a:t>акуна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err="1"/>
              <a:t>Гьар</a:t>
            </a:r>
            <a:r>
              <a:rPr lang="ru-RU" dirty="0"/>
              <a:t> </a:t>
            </a:r>
            <a:r>
              <a:rPr lang="ru-RU" dirty="0" err="1"/>
              <a:t>пакамахъ</a:t>
            </a:r>
            <a:r>
              <a:rPr lang="ru-RU" dirty="0"/>
              <a:t> </a:t>
            </a:r>
            <a:r>
              <a:rPr lang="ru-RU" dirty="0" err="1"/>
              <a:t>жедай</a:t>
            </a:r>
            <a:r>
              <a:rPr lang="ru-RU" dirty="0"/>
              <a:t> к</a:t>
            </a:r>
            <a:r>
              <a:rPr lang="en-US" dirty="0"/>
              <a:t>I</a:t>
            </a:r>
            <a:r>
              <a:rPr lang="ru-RU" dirty="0" err="1"/>
              <a:t>вачин</a:t>
            </a:r>
            <a:r>
              <a:rPr lang="ru-RU" dirty="0"/>
              <a:t>,</a:t>
            </a:r>
          </a:p>
          <a:p>
            <a:r>
              <a:rPr lang="ru-RU" dirty="0" err="1"/>
              <a:t>Къуьне</a:t>
            </a:r>
            <a:r>
              <a:rPr lang="ru-RU" dirty="0"/>
              <a:t> – </a:t>
            </a:r>
            <a:r>
              <a:rPr lang="ru-RU" dirty="0" err="1"/>
              <a:t>чанта</a:t>
            </a:r>
            <a:r>
              <a:rPr lang="ru-RU" dirty="0"/>
              <a:t>, </a:t>
            </a:r>
            <a:r>
              <a:rPr lang="ru-RU" dirty="0" err="1"/>
              <a:t>гъиле</a:t>
            </a:r>
            <a:r>
              <a:rPr lang="ru-RU" dirty="0"/>
              <a:t> – </a:t>
            </a:r>
            <a:r>
              <a:rPr lang="ru-RU" dirty="0" err="1"/>
              <a:t>гичин</a:t>
            </a:r>
            <a:r>
              <a:rPr lang="ru-RU" dirty="0"/>
              <a:t>.</a:t>
            </a:r>
          </a:p>
          <a:p>
            <a:r>
              <a:rPr lang="ru-RU" dirty="0"/>
              <a:t>Т</a:t>
            </a:r>
            <a:r>
              <a:rPr lang="en-US" dirty="0" err="1"/>
              <a:t>I</a:t>
            </a:r>
            <a:r>
              <a:rPr lang="ru-RU" dirty="0" err="1"/>
              <a:t>варни</a:t>
            </a:r>
            <a:r>
              <a:rPr lang="ru-RU" dirty="0"/>
              <a:t> </a:t>
            </a:r>
            <a:r>
              <a:rPr lang="ru-RU" dirty="0" err="1"/>
              <a:t>Инжихан</a:t>
            </a:r>
            <a:r>
              <a:rPr lang="ru-RU" dirty="0"/>
              <a:t> тир</a:t>
            </a:r>
            <a:r>
              <a:rPr lang="en-US" dirty="0"/>
              <a:t> </a:t>
            </a:r>
            <a:r>
              <a:rPr lang="ru-RU" dirty="0" err="1"/>
              <a:t>вичин</a:t>
            </a:r>
            <a:r>
              <a:rPr lang="ru-RU" dirty="0"/>
              <a:t>-</a:t>
            </a:r>
          </a:p>
          <a:p>
            <a:r>
              <a:rPr lang="ru-RU" dirty="0" err="1"/>
              <a:t>Заз</a:t>
            </a:r>
            <a:r>
              <a:rPr lang="ru-RU" dirty="0"/>
              <a:t> </a:t>
            </a:r>
            <a:r>
              <a:rPr lang="ru-RU" dirty="0" err="1"/>
              <a:t>адан</a:t>
            </a:r>
            <a:r>
              <a:rPr lang="ru-RU" dirty="0"/>
              <a:t> </a:t>
            </a:r>
            <a:r>
              <a:rPr lang="ru-RU" dirty="0" err="1"/>
              <a:t>зегьмет</a:t>
            </a:r>
            <a:r>
              <a:rPr lang="ru-RU" dirty="0"/>
              <a:t> </a:t>
            </a:r>
            <a:r>
              <a:rPr lang="ru-RU" dirty="0" err="1"/>
              <a:t>акуна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5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3528" y="692696"/>
            <a:ext cx="8424936" cy="576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620688"/>
            <a:ext cx="8424936" cy="5671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5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620688"/>
            <a:ext cx="8280920" cy="5703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764705"/>
            <a:ext cx="8280920" cy="5559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6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764704"/>
            <a:ext cx="8208912" cy="5487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6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692697"/>
            <a:ext cx="8075851" cy="5631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</a:t>
            </a:r>
            <a:r>
              <a:rPr lang="en-US" dirty="0">
                <a:solidFill>
                  <a:srgbClr val="FF0000"/>
                </a:solidFill>
              </a:rPr>
              <a:t>XX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асирдин</a:t>
            </a:r>
            <a:r>
              <a:rPr lang="ru-RU" dirty="0">
                <a:solidFill>
                  <a:srgbClr val="FF0000"/>
                </a:solidFill>
              </a:rPr>
              <a:t> Гомер.</a:t>
            </a:r>
          </a:p>
        </p:txBody>
      </p:sp>
      <p:pic>
        <p:nvPicPr>
          <p:cNvPr id="20971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28830" y="15875"/>
            <a:ext cx="2832741" cy="3778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39675" y="1905000"/>
            <a:ext cx="590465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, serif"/>
              </a:rPr>
              <a:t>Метлебар</a:t>
            </a:r>
            <a:r>
              <a:rPr lang="ru-RU" sz="2400" b="1" dirty="0">
                <a:latin typeface="Times New Roman, serif"/>
              </a:rPr>
              <a:t>: </a:t>
            </a:r>
          </a:p>
          <a:p>
            <a:endParaRPr lang="ru-RU" dirty="0">
              <a:latin typeface="Times New Roman, serif"/>
            </a:endParaRPr>
          </a:p>
          <a:p>
            <a:r>
              <a:rPr lang="ru-RU" sz="2000" dirty="0">
                <a:latin typeface="Times New Roman, serif"/>
              </a:rPr>
              <a:t>1. </a:t>
            </a:r>
            <a:r>
              <a:rPr lang="ru-RU" sz="2000" dirty="0" err="1">
                <a:latin typeface="Times New Roman, serif"/>
              </a:rPr>
              <a:t>Аялриз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С.Сулейманакай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авай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чирвилер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алава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хъувун</a:t>
            </a:r>
            <a:r>
              <a:rPr lang="ru-RU" sz="2000" dirty="0">
                <a:latin typeface="Times New Roman, serif"/>
              </a:rPr>
              <a:t>. </a:t>
            </a:r>
            <a:endParaRPr lang="ru-RU" sz="2000" dirty="0"/>
          </a:p>
          <a:p>
            <a:r>
              <a:rPr lang="ru-RU" sz="2000" dirty="0">
                <a:latin typeface="Times New Roman, serif"/>
              </a:rPr>
              <a:t>«</a:t>
            </a:r>
            <a:r>
              <a:rPr lang="ru-RU" sz="2000" dirty="0" err="1">
                <a:latin typeface="Times New Roman, serif"/>
              </a:rPr>
              <a:t>Гьарда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вичикай</a:t>
            </a:r>
            <a:r>
              <a:rPr lang="ru-RU" sz="2000" dirty="0">
                <a:latin typeface="Times New Roman, serif"/>
              </a:rPr>
              <a:t> хан </a:t>
            </a:r>
            <a:r>
              <a:rPr lang="ru-RU" sz="2000" dirty="0" err="1">
                <a:latin typeface="Times New Roman, serif"/>
              </a:rPr>
              <a:t>ийида</a:t>
            </a:r>
            <a:r>
              <a:rPr lang="ru-RU" sz="2000" dirty="0">
                <a:latin typeface="Times New Roman, serif"/>
              </a:rPr>
              <a:t>» </a:t>
            </a:r>
            <a:r>
              <a:rPr lang="ru-RU" sz="2000" dirty="0" err="1">
                <a:latin typeface="Times New Roman, serif"/>
              </a:rPr>
              <a:t>шиирдин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мана-метлеб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ачухарун</a:t>
            </a:r>
            <a:r>
              <a:rPr lang="ru-RU" sz="2000" dirty="0">
                <a:latin typeface="Times New Roman, serif"/>
              </a:rPr>
              <a:t>.</a:t>
            </a:r>
            <a:endParaRPr lang="ru-RU" sz="2000" dirty="0"/>
          </a:p>
          <a:p>
            <a:r>
              <a:rPr lang="ru-RU" sz="2000" dirty="0" err="1">
                <a:latin typeface="Times New Roman, serif"/>
              </a:rPr>
              <a:t>Шиир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веревирд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авун</a:t>
            </a:r>
            <a:r>
              <a:rPr lang="ru-RU" sz="2000" dirty="0">
                <a:latin typeface="Times New Roman, serif"/>
              </a:rPr>
              <a:t>.</a:t>
            </a:r>
            <a:endParaRPr lang="ru-RU" sz="2000" dirty="0"/>
          </a:p>
          <a:p>
            <a:r>
              <a:rPr lang="ru-RU" sz="2000" dirty="0">
                <a:latin typeface="Times New Roman, serif"/>
              </a:rPr>
              <a:t>2. </a:t>
            </a:r>
            <a:r>
              <a:rPr lang="ru-RU" sz="2000" dirty="0" err="1">
                <a:latin typeface="Times New Roman, serif"/>
              </a:rPr>
              <a:t>Тарсуна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хьайи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чирвилер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деринарун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ва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мягькемарун</a:t>
            </a:r>
            <a:r>
              <a:rPr lang="ru-RU" sz="2000" dirty="0">
                <a:latin typeface="Times New Roman, serif"/>
              </a:rPr>
              <a:t>.</a:t>
            </a:r>
            <a:endParaRPr lang="ru-RU" sz="2000" dirty="0"/>
          </a:p>
          <a:p>
            <a:r>
              <a:rPr lang="ru-RU" sz="2000" dirty="0">
                <a:latin typeface="Times New Roman, serif"/>
              </a:rPr>
              <a:t>3. </a:t>
            </a:r>
            <a:r>
              <a:rPr lang="ru-RU" sz="2000" dirty="0" err="1">
                <a:latin typeface="Times New Roman, serif"/>
              </a:rPr>
              <a:t>Ватанпересвилин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ва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инсанпересвилин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руьгь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кутун</a:t>
            </a:r>
            <a:r>
              <a:rPr lang="ru-RU" sz="2000" dirty="0">
                <a:latin typeface="Times New Roman, serif"/>
              </a:rPr>
              <a:t>. Ч1уру</a:t>
            </a:r>
            <a:endParaRPr lang="ru-RU" sz="2000" dirty="0"/>
          </a:p>
          <a:p>
            <a:r>
              <a:rPr lang="ru-RU" sz="2000" dirty="0" err="1">
                <a:latin typeface="Times New Roman, serif"/>
              </a:rPr>
              <a:t>хесетар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негьун</a:t>
            </a:r>
            <a:r>
              <a:rPr lang="ru-RU" sz="2000" dirty="0">
                <a:latin typeface="Times New Roman, serif"/>
              </a:rPr>
              <a:t>. Ч1ехибуруз </a:t>
            </a:r>
            <a:r>
              <a:rPr lang="ru-RU" sz="2000" dirty="0" err="1">
                <a:latin typeface="Times New Roman, serif"/>
              </a:rPr>
              <a:t>яб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гуз</a:t>
            </a:r>
            <a:r>
              <a:rPr lang="ru-RU" sz="2000" dirty="0">
                <a:latin typeface="Times New Roman, serif"/>
              </a:rPr>
              <a:t> </a:t>
            </a:r>
            <a:r>
              <a:rPr lang="ru-RU" sz="2000" dirty="0" err="1">
                <a:latin typeface="Times New Roman, serif"/>
              </a:rPr>
              <a:t>чирун</a:t>
            </a:r>
            <a:r>
              <a:rPr lang="ru-RU" sz="2000" dirty="0">
                <a:latin typeface="Times New Roman, serif"/>
              </a:rPr>
              <a:t>. </a:t>
            </a:r>
            <a:endParaRPr lang="ru-RU" sz="2000" dirty="0"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Колхоздин</a:t>
            </a:r>
            <a:r>
              <a:rPr lang="ru-RU" dirty="0"/>
              <a:t> </a:t>
            </a:r>
            <a:r>
              <a:rPr lang="ru-RU" dirty="0" err="1"/>
              <a:t>веревирдер</a:t>
            </a:r>
            <a:r>
              <a:rPr lang="ru-RU" dirty="0"/>
              <a:t>.</a:t>
            </a:r>
          </a:p>
        </p:txBody>
      </p:sp>
      <p:pic>
        <p:nvPicPr>
          <p:cNvPr id="20971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1935163"/>
            <a:ext cx="7920880" cy="4389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971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764704"/>
            <a:ext cx="7992888" cy="5541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6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620689"/>
            <a:ext cx="8424936" cy="5703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Колхоздин</a:t>
            </a:r>
            <a:r>
              <a:rPr lang="ru-RU" dirty="0"/>
              <a:t> </a:t>
            </a:r>
            <a:r>
              <a:rPr lang="ru-RU" dirty="0" err="1"/>
              <a:t>гвена</a:t>
            </a:r>
            <a:r>
              <a:rPr lang="ru-RU" dirty="0"/>
              <a:t>.</a:t>
            </a:r>
          </a:p>
        </p:txBody>
      </p:sp>
      <p:sp>
        <p:nvSpPr>
          <p:cNvPr id="10486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Жезамай</a:t>
            </a:r>
            <a:r>
              <a:rPr lang="ru-RU" dirty="0"/>
              <a:t> </a:t>
            </a:r>
            <a:r>
              <a:rPr lang="ru-RU" dirty="0" err="1"/>
              <a:t>кьван</a:t>
            </a:r>
            <a:r>
              <a:rPr lang="ru-RU" dirty="0"/>
              <a:t> пара </a:t>
            </a:r>
            <a:r>
              <a:rPr lang="ru-RU" dirty="0" err="1"/>
              <a:t>йигин</a:t>
            </a:r>
            <a:r>
              <a:rPr lang="ru-RU" dirty="0"/>
              <a:t>,</a:t>
            </a:r>
          </a:p>
          <a:p>
            <a:r>
              <a:rPr lang="ru-RU" dirty="0"/>
              <a:t>Гад к</a:t>
            </a:r>
            <a:r>
              <a:rPr lang="en-US" dirty="0"/>
              <a:t>I</a:t>
            </a:r>
            <a:r>
              <a:rPr lang="ru-RU" dirty="0"/>
              <a:t>ват</a:t>
            </a:r>
            <a:r>
              <a:rPr lang="en-US" dirty="0"/>
              <a:t>I</a:t>
            </a:r>
            <a:r>
              <a:rPr lang="ru-RU" dirty="0" err="1"/>
              <a:t>униз</a:t>
            </a:r>
            <a:r>
              <a:rPr lang="ru-RU" dirty="0"/>
              <a:t> </a:t>
            </a:r>
            <a:r>
              <a:rPr lang="ru-RU" dirty="0" err="1"/>
              <a:t>ийин</a:t>
            </a:r>
            <a:r>
              <a:rPr lang="ru-RU" dirty="0"/>
              <a:t> </a:t>
            </a:r>
            <a:r>
              <a:rPr lang="ru-RU" dirty="0" err="1"/>
              <a:t>мумкин</a:t>
            </a:r>
            <a:r>
              <a:rPr lang="ru-RU" dirty="0"/>
              <a:t>,</a:t>
            </a:r>
          </a:p>
          <a:p>
            <a:r>
              <a:rPr lang="ru-RU" dirty="0" err="1"/>
              <a:t>Чпи</a:t>
            </a:r>
            <a:r>
              <a:rPr lang="ru-RU" dirty="0"/>
              <a:t> </a:t>
            </a:r>
            <a:r>
              <a:rPr lang="ru-RU" dirty="0" err="1"/>
              <a:t>чпел</a:t>
            </a:r>
            <a:r>
              <a:rPr lang="ru-RU" dirty="0"/>
              <a:t> </a:t>
            </a:r>
            <a:r>
              <a:rPr lang="ru-RU" dirty="0" err="1"/>
              <a:t>гьак</a:t>
            </a:r>
            <a:r>
              <a:rPr lang="en-US" dirty="0"/>
              <a:t>I</a:t>
            </a:r>
            <a:r>
              <a:rPr lang="ru-RU" dirty="0"/>
              <a:t> </a:t>
            </a:r>
            <a:r>
              <a:rPr lang="ru-RU" dirty="0" err="1"/>
              <a:t>эхцигин</a:t>
            </a:r>
            <a:endParaRPr lang="ru-RU" dirty="0"/>
          </a:p>
          <a:p>
            <a:r>
              <a:rPr lang="ru-RU" dirty="0"/>
              <a:t>Ударник </a:t>
            </a:r>
            <a:r>
              <a:rPr lang="ru-RU" dirty="0" err="1"/>
              <a:t>лугьудай</a:t>
            </a:r>
            <a:r>
              <a:rPr lang="ru-RU" dirty="0"/>
              <a:t> т</a:t>
            </a:r>
            <a:r>
              <a:rPr lang="en-US" dirty="0"/>
              <a:t>I</a:t>
            </a:r>
            <a:r>
              <a:rPr lang="ru-RU" dirty="0" err="1"/>
              <a:t>варар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err="1"/>
              <a:t>Ирид</a:t>
            </a:r>
            <a:r>
              <a:rPr lang="ru-RU" dirty="0"/>
              <a:t> ц</a:t>
            </a:r>
            <a:r>
              <a:rPr lang="en-US" dirty="0"/>
              <a:t>I</a:t>
            </a:r>
            <a:r>
              <a:rPr lang="ru-RU" dirty="0"/>
              <a:t>уд </a:t>
            </a:r>
            <a:r>
              <a:rPr lang="ru-RU" dirty="0" err="1"/>
              <a:t>йис</a:t>
            </a:r>
            <a:r>
              <a:rPr lang="ru-RU" dirty="0"/>
              <a:t>  </a:t>
            </a:r>
            <a:r>
              <a:rPr lang="ru-RU" dirty="0" err="1"/>
              <a:t>уьмуьр</a:t>
            </a:r>
            <a:r>
              <a:rPr lang="ru-RU" dirty="0"/>
              <a:t> </a:t>
            </a:r>
            <a:r>
              <a:rPr lang="ru-RU" dirty="0" err="1"/>
              <a:t>хьана</a:t>
            </a:r>
            <a:endParaRPr lang="ru-RU" dirty="0"/>
          </a:p>
          <a:p>
            <a:r>
              <a:rPr lang="ru-RU" dirty="0" err="1"/>
              <a:t>Зиллетдикди</a:t>
            </a:r>
            <a:r>
              <a:rPr lang="ru-RU" dirty="0"/>
              <a:t> </a:t>
            </a:r>
            <a:r>
              <a:rPr lang="ru-RU" dirty="0" err="1"/>
              <a:t>четин</a:t>
            </a:r>
            <a:r>
              <a:rPr lang="ru-RU" dirty="0"/>
              <a:t> фена,</a:t>
            </a:r>
          </a:p>
          <a:p>
            <a:r>
              <a:rPr lang="ru-RU" dirty="0" err="1"/>
              <a:t>Ст</a:t>
            </a:r>
            <a:r>
              <a:rPr lang="en-US" dirty="0"/>
              <a:t>I</a:t>
            </a:r>
            <a:r>
              <a:rPr lang="ru-RU" dirty="0"/>
              <a:t>ал </a:t>
            </a:r>
            <a:r>
              <a:rPr lang="ru-RU" dirty="0" err="1"/>
              <a:t>шаир</a:t>
            </a:r>
            <a:r>
              <a:rPr lang="ru-RU" dirty="0"/>
              <a:t> Сулеймана</a:t>
            </a:r>
          </a:p>
          <a:p>
            <a:r>
              <a:rPr lang="ru-RU" dirty="0" err="1"/>
              <a:t>Фагьумзава</a:t>
            </a:r>
            <a:r>
              <a:rPr lang="ru-RU" dirty="0"/>
              <a:t> </a:t>
            </a:r>
            <a:r>
              <a:rPr lang="ru-RU" dirty="0" err="1"/>
              <a:t>ик</a:t>
            </a:r>
            <a:r>
              <a:rPr lang="en-US" dirty="0"/>
              <a:t>I</a:t>
            </a:r>
            <a:r>
              <a:rPr lang="ru-RU" dirty="0"/>
              <a:t> </a:t>
            </a:r>
            <a:r>
              <a:rPr lang="ru-RU" dirty="0" err="1"/>
              <a:t>куь</a:t>
            </a:r>
            <a:r>
              <a:rPr lang="ru-RU" dirty="0"/>
              <a:t> </a:t>
            </a:r>
            <a:r>
              <a:rPr lang="ru-RU" dirty="0" err="1"/>
              <a:t>крар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</a:t>
            </a:r>
            <a:r>
              <a:rPr lang="ru-RU" dirty="0" err="1"/>
              <a:t>Колхоздин</a:t>
            </a:r>
            <a:r>
              <a:rPr lang="ru-RU" dirty="0"/>
              <a:t> </a:t>
            </a:r>
            <a:r>
              <a:rPr lang="ru-RU" dirty="0" err="1"/>
              <a:t>бегьер</a:t>
            </a:r>
            <a:r>
              <a:rPr lang="ru-RU" dirty="0"/>
              <a:t>.</a:t>
            </a:r>
          </a:p>
        </p:txBody>
      </p:sp>
      <p:pic>
        <p:nvPicPr>
          <p:cNvPr id="209716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509540" y="2133600"/>
            <a:ext cx="5458419" cy="377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692697"/>
            <a:ext cx="8280920" cy="5631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</a:t>
            </a:r>
            <a:r>
              <a:rPr lang="ru-RU" dirty="0">
                <a:solidFill>
                  <a:srgbClr val="00B050"/>
                </a:solidFill>
              </a:rPr>
              <a:t>Колхоз.</a:t>
            </a:r>
          </a:p>
        </p:txBody>
      </p:sp>
      <p:sp>
        <p:nvSpPr>
          <p:cNvPr id="10486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Фад</a:t>
            </a:r>
            <a:r>
              <a:rPr lang="ru-RU" dirty="0"/>
              <a:t> </a:t>
            </a:r>
            <a:r>
              <a:rPr lang="ru-RU" dirty="0" err="1"/>
              <a:t>къарагъа</a:t>
            </a:r>
            <a:r>
              <a:rPr lang="ru-RU" dirty="0"/>
              <a:t>  </a:t>
            </a:r>
            <a:r>
              <a:rPr lang="ru-RU" dirty="0" err="1"/>
              <a:t>гьар</a:t>
            </a:r>
            <a:r>
              <a:rPr lang="ru-RU" dirty="0"/>
              <a:t> </a:t>
            </a:r>
            <a:r>
              <a:rPr lang="ru-RU" dirty="0" err="1"/>
              <a:t>пакамахъ</a:t>
            </a:r>
            <a:r>
              <a:rPr lang="ru-RU" dirty="0"/>
              <a:t>,</a:t>
            </a:r>
          </a:p>
          <a:p>
            <a:r>
              <a:rPr lang="ru-RU" dirty="0" err="1"/>
              <a:t>Крар</a:t>
            </a:r>
            <a:r>
              <a:rPr lang="ru-RU" dirty="0"/>
              <a:t> </a:t>
            </a:r>
            <a:r>
              <a:rPr lang="ru-RU" dirty="0" err="1"/>
              <a:t>вилик</a:t>
            </a:r>
            <a:r>
              <a:rPr lang="ru-RU" dirty="0"/>
              <a:t>  </a:t>
            </a:r>
            <a:r>
              <a:rPr lang="ru-RU" dirty="0" err="1"/>
              <a:t>ракъуз</a:t>
            </a:r>
            <a:r>
              <a:rPr lang="ru-RU" dirty="0"/>
              <a:t> </a:t>
            </a:r>
            <a:r>
              <a:rPr lang="ru-RU" dirty="0" err="1"/>
              <a:t>алахъ</a:t>
            </a:r>
            <a:r>
              <a:rPr lang="ru-RU" dirty="0"/>
              <a:t>.</a:t>
            </a:r>
          </a:p>
          <a:p>
            <a:r>
              <a:rPr lang="ru-RU" dirty="0" err="1"/>
              <a:t>Чи</a:t>
            </a:r>
            <a:r>
              <a:rPr lang="ru-RU" dirty="0"/>
              <a:t> ц</a:t>
            </a:r>
            <a:r>
              <a:rPr lang="en-US" dirty="0"/>
              <a:t>I</a:t>
            </a:r>
            <a:r>
              <a:rPr lang="ru-RU" dirty="0" err="1"/>
              <a:t>ийи</a:t>
            </a:r>
            <a:r>
              <a:rPr lang="ru-RU" dirty="0"/>
              <a:t> </a:t>
            </a:r>
            <a:r>
              <a:rPr lang="ru-RU" dirty="0" err="1"/>
              <a:t>багъ</a:t>
            </a:r>
            <a:r>
              <a:rPr lang="ru-RU" dirty="0"/>
              <a:t> </a:t>
            </a:r>
            <a:r>
              <a:rPr lang="ru-RU" dirty="0" err="1"/>
              <a:t>фикирда</a:t>
            </a:r>
            <a:r>
              <a:rPr lang="ru-RU" dirty="0"/>
              <a:t> </a:t>
            </a:r>
            <a:r>
              <a:rPr lang="ru-RU" dirty="0" err="1"/>
              <a:t>яхъ</a:t>
            </a:r>
            <a:r>
              <a:rPr lang="ru-RU" dirty="0"/>
              <a:t>,</a:t>
            </a:r>
          </a:p>
          <a:p>
            <a:r>
              <a:rPr lang="ru-RU" dirty="0" err="1"/>
              <a:t>Битмишара</a:t>
            </a:r>
            <a:r>
              <a:rPr lang="ru-RU" dirty="0"/>
              <a:t> </a:t>
            </a:r>
            <a:r>
              <a:rPr lang="ru-RU" dirty="0" err="1"/>
              <a:t>бегьер</a:t>
            </a:r>
            <a:r>
              <a:rPr lang="ru-RU" dirty="0"/>
              <a:t>, колхоз.</a:t>
            </a:r>
          </a:p>
          <a:p>
            <a:endParaRPr lang="ru-RU" dirty="0"/>
          </a:p>
          <a:p>
            <a:r>
              <a:rPr lang="ru-RU" dirty="0" err="1"/>
              <a:t>Ст</a:t>
            </a:r>
            <a:r>
              <a:rPr lang="en-US" dirty="0"/>
              <a:t>I</a:t>
            </a:r>
            <a:r>
              <a:rPr lang="ru-RU" dirty="0"/>
              <a:t>ал Сулейман я ч</a:t>
            </a:r>
            <a:r>
              <a:rPr lang="en-US" dirty="0"/>
              <a:t>I</a:t>
            </a:r>
            <a:r>
              <a:rPr lang="ru-RU" dirty="0" err="1"/>
              <a:t>ехи</a:t>
            </a:r>
            <a:r>
              <a:rPr lang="ru-RU" dirty="0"/>
              <a:t>,</a:t>
            </a:r>
          </a:p>
          <a:p>
            <a:r>
              <a:rPr lang="ru-RU" dirty="0" err="1"/>
              <a:t>Савадсуз</a:t>
            </a:r>
            <a:r>
              <a:rPr lang="ru-RU" dirty="0"/>
              <a:t> я, мез я </a:t>
            </a:r>
            <a:r>
              <a:rPr lang="ru-RU" dirty="0" err="1"/>
              <a:t>хци</a:t>
            </a:r>
            <a:r>
              <a:rPr lang="ru-RU" dirty="0"/>
              <a:t>.</a:t>
            </a:r>
          </a:p>
          <a:p>
            <a:r>
              <a:rPr lang="ru-RU" dirty="0" err="1"/>
              <a:t>Тамам</a:t>
            </a:r>
            <a:r>
              <a:rPr lang="ru-RU" dirty="0"/>
              <a:t> </a:t>
            </a:r>
            <a:r>
              <a:rPr lang="ru-RU" dirty="0" err="1"/>
              <a:t>Дагъустандани</a:t>
            </a:r>
            <a:r>
              <a:rPr lang="ru-RU" dirty="0"/>
              <a:t> </a:t>
            </a:r>
            <a:r>
              <a:rPr lang="ru-RU" dirty="0" err="1"/>
              <a:t>вири</a:t>
            </a:r>
            <a:endParaRPr lang="ru-RU" dirty="0"/>
          </a:p>
          <a:p>
            <a:r>
              <a:rPr lang="ru-RU" dirty="0"/>
              <a:t>Сад </a:t>
            </a:r>
            <a:r>
              <a:rPr lang="ru-RU" dirty="0" err="1"/>
              <a:t>хьанава</a:t>
            </a:r>
            <a:r>
              <a:rPr lang="ru-RU" dirty="0"/>
              <a:t> </a:t>
            </a:r>
            <a:r>
              <a:rPr lang="ru-RU" dirty="0" err="1"/>
              <a:t>мецер</a:t>
            </a:r>
            <a:r>
              <a:rPr lang="ru-RU" dirty="0"/>
              <a:t>, колхоз.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692697"/>
            <a:ext cx="8208911" cy="5631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764705"/>
            <a:ext cx="8208912" cy="5559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692696"/>
            <a:ext cx="8280920" cy="563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-27844" y="3645024"/>
            <a:ext cx="331236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XX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err="1">
                <a:solidFill>
                  <a:srgbClr val="FF0000"/>
                </a:solidFill>
              </a:rPr>
              <a:t>асирдин</a:t>
            </a:r>
            <a:r>
              <a:rPr lang="ru-RU" dirty="0">
                <a:solidFill>
                  <a:srgbClr val="FF0000"/>
                </a:solidFill>
              </a:rPr>
              <a:t> Гомер.</a:t>
            </a:r>
          </a:p>
        </p:txBody>
      </p:sp>
      <p:pic>
        <p:nvPicPr>
          <p:cNvPr id="20971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28830" y="15875"/>
            <a:ext cx="2832741" cy="37782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35896" y="260648"/>
            <a:ext cx="58326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atin typeface="Times New Roman, serif"/>
              </a:rPr>
              <a:t>Тарсунин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финиф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+mj-lt"/>
              <a:buAutoNum type="romanUcPeriod"/>
            </a:pPr>
            <a:r>
              <a:rPr lang="ru-RU" sz="2800" dirty="0" err="1">
                <a:latin typeface="Times New Roman, serif"/>
              </a:rPr>
              <a:t>Тарс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тешкилун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+mj-lt"/>
              <a:buAutoNum type="romanUcPeriod"/>
            </a:pPr>
            <a:r>
              <a:rPr lang="ru-RU" sz="2800" dirty="0" err="1">
                <a:latin typeface="Times New Roman, serif"/>
              </a:rPr>
              <a:t>Гьахьун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Аялар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къе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чна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эдебиятдай</a:t>
            </a:r>
            <a:r>
              <a:rPr lang="ru-RU" sz="2800" dirty="0">
                <a:latin typeface="Times New Roman, serif"/>
              </a:rPr>
              <a:t> к1алубсуз </a:t>
            </a:r>
            <a:r>
              <a:rPr lang="ru-RU" sz="2800" dirty="0" err="1">
                <a:latin typeface="Times New Roman, serif"/>
              </a:rPr>
              <a:t>тарс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тухуда</a:t>
            </a:r>
            <a:r>
              <a:rPr lang="ru-RU" sz="2800" dirty="0">
                <a:latin typeface="Times New Roman, serif"/>
              </a:rPr>
              <a:t>. </a:t>
            </a:r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тарсуниз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мугьманарни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атанва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>
                <a:latin typeface="Times New Roman, serif"/>
              </a:rPr>
              <a:t>(</a:t>
            </a:r>
            <a:r>
              <a:rPr lang="ru-RU" sz="2800" dirty="0" err="1">
                <a:latin typeface="Times New Roman, serif"/>
              </a:rPr>
              <a:t>аялдин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гафар</a:t>
            </a:r>
            <a:r>
              <a:rPr lang="ru-RU" sz="2800" dirty="0">
                <a:latin typeface="Times New Roman, serif"/>
              </a:rPr>
              <a:t>)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Саламалек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мугьманар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Лезги</a:t>
            </a:r>
            <a:r>
              <a:rPr lang="ru-RU" sz="2800" dirty="0">
                <a:latin typeface="Times New Roman, serif"/>
              </a:rPr>
              <a:t> ч1алан </a:t>
            </a:r>
            <a:r>
              <a:rPr lang="ru-RU" sz="2800" dirty="0" err="1">
                <a:latin typeface="Times New Roman, serif"/>
              </a:rPr>
              <a:t>муаллимар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Шад</a:t>
            </a:r>
            <a:r>
              <a:rPr lang="ru-RU" sz="2800" dirty="0">
                <a:latin typeface="Times New Roman, serif"/>
              </a:rPr>
              <a:t> я </a:t>
            </a:r>
            <a:r>
              <a:rPr lang="ru-RU" sz="2800" dirty="0" err="1">
                <a:latin typeface="Times New Roman, serif"/>
              </a:rPr>
              <a:t>чун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къе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куьн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кьабулиз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чирвилер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квез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къалуриз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Чухсагъул</a:t>
            </a:r>
            <a:r>
              <a:rPr lang="ru-RU" sz="2800" dirty="0">
                <a:latin typeface="Times New Roman, serif"/>
              </a:rPr>
              <a:t> чан </a:t>
            </a:r>
            <a:r>
              <a:rPr lang="ru-RU" sz="2800" dirty="0" err="1">
                <a:latin typeface="Times New Roman, serif"/>
              </a:rPr>
              <a:t>руш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ацукь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1032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FF0000"/>
                </a:solidFill>
              </a:rPr>
              <a:t>Мартдин</a:t>
            </a:r>
            <a:r>
              <a:rPr lang="ru-RU" dirty="0">
                <a:solidFill>
                  <a:srgbClr val="FF0000"/>
                </a:solidFill>
              </a:rPr>
              <a:t> 8- </a:t>
            </a:r>
            <a:r>
              <a:rPr lang="ru-RU" dirty="0" err="1">
                <a:solidFill>
                  <a:srgbClr val="FF0000"/>
                </a:solidFill>
              </a:rPr>
              <a:t>йикъан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сувариз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4864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юлдашар</a:t>
            </a:r>
            <a:r>
              <a:rPr lang="ru-RU" dirty="0"/>
              <a:t> </a:t>
            </a:r>
            <a:r>
              <a:rPr lang="ru-RU" dirty="0" err="1"/>
              <a:t>вахар</a:t>
            </a:r>
            <a:r>
              <a:rPr lang="ru-RU" dirty="0"/>
              <a:t>, </a:t>
            </a:r>
            <a:r>
              <a:rPr lang="ru-RU" dirty="0" err="1"/>
              <a:t>папар</a:t>
            </a:r>
            <a:r>
              <a:rPr lang="ru-RU" dirty="0"/>
              <a:t>,</a:t>
            </a:r>
          </a:p>
          <a:p>
            <a:r>
              <a:rPr lang="ru-RU" dirty="0" err="1"/>
              <a:t>Къенин</a:t>
            </a:r>
            <a:r>
              <a:rPr lang="ru-RU" dirty="0"/>
              <a:t> </a:t>
            </a:r>
            <a:r>
              <a:rPr lang="ru-RU" dirty="0" err="1"/>
              <a:t>къуз</a:t>
            </a:r>
            <a:r>
              <a:rPr lang="ru-RU" dirty="0"/>
              <a:t> </a:t>
            </a:r>
            <a:r>
              <a:rPr lang="ru-RU" dirty="0" err="1"/>
              <a:t>азад</a:t>
            </a:r>
            <a:r>
              <a:rPr lang="ru-RU" dirty="0"/>
              <a:t> </a:t>
            </a:r>
            <a:r>
              <a:rPr lang="ru-RU" dirty="0" err="1"/>
              <a:t>хьана</a:t>
            </a:r>
            <a:r>
              <a:rPr lang="ru-RU" dirty="0"/>
              <a:t> </a:t>
            </a:r>
            <a:r>
              <a:rPr lang="ru-RU" dirty="0" err="1"/>
              <a:t>куьн</a:t>
            </a:r>
            <a:r>
              <a:rPr lang="ru-RU" dirty="0"/>
              <a:t>.</a:t>
            </a:r>
          </a:p>
          <a:p>
            <a:r>
              <a:rPr lang="ru-RU" dirty="0" err="1"/>
              <a:t>Эркекарив</a:t>
            </a:r>
            <a:r>
              <a:rPr lang="ru-RU" dirty="0"/>
              <a:t> лап </a:t>
            </a:r>
            <a:r>
              <a:rPr lang="ru-RU" dirty="0" err="1"/>
              <a:t>барабар</a:t>
            </a:r>
            <a:endParaRPr lang="ru-RU" dirty="0"/>
          </a:p>
          <a:p>
            <a:r>
              <a:rPr lang="ru-RU" dirty="0" err="1"/>
              <a:t>Ихтиярар</a:t>
            </a:r>
            <a:r>
              <a:rPr lang="ru-RU" dirty="0"/>
              <a:t> сад </a:t>
            </a:r>
            <a:r>
              <a:rPr lang="ru-RU" dirty="0" err="1"/>
              <a:t>хьана</a:t>
            </a:r>
            <a:r>
              <a:rPr lang="ru-RU" dirty="0"/>
              <a:t> </a:t>
            </a:r>
            <a:r>
              <a:rPr lang="ru-RU" dirty="0" err="1"/>
              <a:t>куьн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err="1"/>
              <a:t>Куьн</a:t>
            </a:r>
            <a:r>
              <a:rPr lang="ru-RU" dirty="0"/>
              <a:t> </a:t>
            </a:r>
            <a:r>
              <a:rPr lang="ru-RU" dirty="0" err="1"/>
              <a:t>мектебдиз</a:t>
            </a:r>
            <a:r>
              <a:rPr lang="ru-RU" dirty="0"/>
              <a:t> </a:t>
            </a:r>
            <a:r>
              <a:rPr lang="ru-RU" dirty="0" err="1"/>
              <a:t>алад</a:t>
            </a:r>
            <a:r>
              <a:rPr lang="ru-RU" dirty="0"/>
              <a:t> </a:t>
            </a:r>
            <a:r>
              <a:rPr lang="ru-RU" dirty="0" err="1"/>
              <a:t>буьтуьн</a:t>
            </a:r>
            <a:r>
              <a:rPr lang="ru-RU" dirty="0"/>
              <a:t>,</a:t>
            </a:r>
          </a:p>
          <a:p>
            <a:r>
              <a:rPr lang="ru-RU" dirty="0" err="1"/>
              <a:t>Гьич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кар </a:t>
            </a:r>
            <a:r>
              <a:rPr lang="ru-RU" dirty="0" err="1"/>
              <a:t>чаз</a:t>
            </a:r>
            <a:r>
              <a:rPr lang="ru-RU" dirty="0"/>
              <a:t> </a:t>
            </a:r>
            <a:r>
              <a:rPr lang="ru-RU" dirty="0" err="1"/>
              <a:t>амач</a:t>
            </a:r>
            <a:r>
              <a:rPr lang="ru-RU" dirty="0"/>
              <a:t> </a:t>
            </a:r>
            <a:r>
              <a:rPr lang="ru-RU" dirty="0" err="1"/>
              <a:t>четин</a:t>
            </a:r>
            <a:r>
              <a:rPr lang="ru-RU" dirty="0"/>
              <a:t>.</a:t>
            </a:r>
          </a:p>
          <a:p>
            <a:r>
              <a:rPr lang="ru-RU" dirty="0"/>
              <a:t>И </a:t>
            </a:r>
            <a:r>
              <a:rPr lang="ru-RU" dirty="0" err="1"/>
              <a:t>мубарак</a:t>
            </a:r>
            <a:r>
              <a:rPr lang="ru-RU" dirty="0"/>
              <a:t> </a:t>
            </a:r>
            <a:r>
              <a:rPr lang="ru-RU" dirty="0" err="1"/>
              <a:t>илим</a:t>
            </a:r>
            <a:r>
              <a:rPr lang="ru-RU" dirty="0"/>
              <a:t> </a:t>
            </a:r>
            <a:r>
              <a:rPr lang="ru-RU" dirty="0" err="1"/>
              <a:t>латин</a:t>
            </a:r>
            <a:endParaRPr lang="ru-RU" dirty="0"/>
          </a:p>
          <a:p>
            <a:r>
              <a:rPr lang="ru-RU" dirty="0" err="1"/>
              <a:t>Чав</a:t>
            </a:r>
            <a:r>
              <a:rPr lang="ru-RU" dirty="0"/>
              <a:t> </a:t>
            </a:r>
            <a:r>
              <a:rPr lang="ru-RU" dirty="0" err="1"/>
              <a:t>эдебият</a:t>
            </a:r>
            <a:r>
              <a:rPr lang="ru-RU" dirty="0"/>
              <a:t> </a:t>
            </a:r>
            <a:r>
              <a:rPr lang="ru-RU" dirty="0" err="1"/>
              <a:t>хьана</a:t>
            </a:r>
            <a:r>
              <a:rPr lang="ru-RU" dirty="0"/>
              <a:t> </a:t>
            </a:r>
            <a:r>
              <a:rPr lang="ru-RU" dirty="0" err="1"/>
              <a:t>куьн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476672"/>
            <a:ext cx="8064896" cy="5847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/>
              <a:t>Шаирди</a:t>
            </a:r>
            <a:r>
              <a:rPr lang="ru-RU" dirty="0"/>
              <a:t> </a:t>
            </a:r>
            <a:r>
              <a:rPr lang="ru-RU" dirty="0" err="1"/>
              <a:t>вичин</a:t>
            </a:r>
            <a:r>
              <a:rPr lang="ru-RU" dirty="0"/>
              <a:t> </a:t>
            </a:r>
            <a:r>
              <a:rPr lang="ru-RU" dirty="0" err="1"/>
              <a:t>ватандикай</a:t>
            </a:r>
            <a:r>
              <a:rPr lang="ru-RU" dirty="0"/>
              <a:t> </a:t>
            </a:r>
            <a:r>
              <a:rPr lang="ru-RU" dirty="0" err="1"/>
              <a:t>фикирзава</a:t>
            </a:r>
            <a:r>
              <a:rPr lang="ru-RU" dirty="0"/>
              <a:t>.</a:t>
            </a:r>
          </a:p>
        </p:txBody>
      </p:sp>
      <p:pic>
        <p:nvPicPr>
          <p:cNvPr id="20971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79333" y="2133600"/>
            <a:ext cx="2518833" cy="377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836712"/>
            <a:ext cx="8280920" cy="5469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971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7"/>
            <a:ext cx="8280919" cy="5631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-27844" y="3645024"/>
            <a:ext cx="331236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XX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err="1">
                <a:solidFill>
                  <a:srgbClr val="FF0000"/>
                </a:solidFill>
              </a:rPr>
              <a:t>асирдин</a:t>
            </a:r>
            <a:r>
              <a:rPr lang="ru-RU" dirty="0">
                <a:solidFill>
                  <a:srgbClr val="FF0000"/>
                </a:solidFill>
              </a:rPr>
              <a:t> Гомер.</a:t>
            </a:r>
          </a:p>
        </p:txBody>
      </p:sp>
      <p:pic>
        <p:nvPicPr>
          <p:cNvPr id="20971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28830" y="15875"/>
            <a:ext cx="2832741" cy="37782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35896" y="260648"/>
            <a:ext cx="58326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atin typeface="Times New Roman, serif"/>
              </a:rPr>
              <a:t>Тарсунин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финиф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+mj-lt"/>
              <a:buAutoNum type="romanUcPeriod"/>
            </a:pPr>
            <a:r>
              <a:rPr lang="ru-RU" sz="2800" dirty="0" err="1">
                <a:latin typeface="Times New Roman, serif"/>
              </a:rPr>
              <a:t>Тарс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тешкилун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+mj-lt"/>
              <a:buAutoNum type="romanUcPeriod"/>
            </a:pPr>
            <a:r>
              <a:rPr lang="ru-RU" sz="2800" dirty="0" err="1">
                <a:latin typeface="Times New Roman, serif"/>
              </a:rPr>
              <a:t>Гьахьун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Аялар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къе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чна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эдебиятдай</a:t>
            </a:r>
            <a:r>
              <a:rPr lang="ru-RU" sz="2800" dirty="0">
                <a:latin typeface="Times New Roman, serif"/>
              </a:rPr>
              <a:t> к1алубсуз </a:t>
            </a:r>
            <a:r>
              <a:rPr lang="ru-RU" sz="2800" dirty="0" err="1">
                <a:latin typeface="Times New Roman, serif"/>
              </a:rPr>
              <a:t>тарс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тухуда</a:t>
            </a:r>
            <a:r>
              <a:rPr lang="ru-RU" sz="2800" dirty="0">
                <a:latin typeface="Times New Roman, serif"/>
              </a:rPr>
              <a:t>. </a:t>
            </a:r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тарсуниз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мугьманарни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атанва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>
                <a:latin typeface="Times New Roman, serif"/>
              </a:rPr>
              <a:t>(</a:t>
            </a:r>
            <a:r>
              <a:rPr lang="ru-RU" sz="2800" dirty="0" err="1">
                <a:latin typeface="Times New Roman, serif"/>
              </a:rPr>
              <a:t>аялдин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гафар</a:t>
            </a:r>
            <a:r>
              <a:rPr lang="ru-RU" sz="2800" dirty="0">
                <a:latin typeface="Times New Roman, serif"/>
              </a:rPr>
              <a:t>)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Саламалек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мугьманар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Лезги</a:t>
            </a:r>
            <a:r>
              <a:rPr lang="ru-RU" sz="2800" dirty="0">
                <a:latin typeface="Times New Roman, serif"/>
              </a:rPr>
              <a:t> ч1алан </a:t>
            </a:r>
            <a:r>
              <a:rPr lang="ru-RU" sz="2800" dirty="0" err="1">
                <a:latin typeface="Times New Roman, serif"/>
              </a:rPr>
              <a:t>муаллимар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Шад</a:t>
            </a:r>
            <a:r>
              <a:rPr lang="ru-RU" sz="2800" dirty="0">
                <a:latin typeface="Times New Roman, serif"/>
              </a:rPr>
              <a:t> я </a:t>
            </a:r>
            <a:r>
              <a:rPr lang="ru-RU" sz="2800" dirty="0" err="1">
                <a:latin typeface="Times New Roman, serif"/>
              </a:rPr>
              <a:t>чун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къе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куьн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кьабулиз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r>
              <a:rPr lang="ru-RU" sz="2800" dirty="0" err="1">
                <a:latin typeface="Times New Roman, serif"/>
              </a:rPr>
              <a:t>Чи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чирвилер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квез</a:t>
            </a:r>
            <a:r>
              <a:rPr lang="ru-RU" sz="2800" dirty="0">
                <a:latin typeface="Times New Roman, serif"/>
              </a:rPr>
              <a:t> </a:t>
            </a:r>
            <a:r>
              <a:rPr lang="ru-RU" sz="2800" dirty="0" err="1">
                <a:latin typeface="Times New Roman, serif"/>
              </a:rPr>
              <a:t>къалуриз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, serif"/>
              </a:rPr>
              <a:t>Чухсагъул</a:t>
            </a:r>
            <a:r>
              <a:rPr lang="ru-RU" sz="2800" dirty="0">
                <a:latin typeface="Times New Roman, serif"/>
              </a:rPr>
              <a:t> чан </a:t>
            </a:r>
            <a:r>
              <a:rPr lang="ru-RU" sz="2800" dirty="0" err="1">
                <a:latin typeface="Times New Roman, serif"/>
              </a:rPr>
              <a:t>руш</a:t>
            </a:r>
            <a:r>
              <a:rPr lang="ru-RU" sz="2800" dirty="0">
                <a:latin typeface="Times New Roman, serif"/>
              </a:rPr>
              <a:t>, </a:t>
            </a:r>
            <a:r>
              <a:rPr lang="ru-RU" sz="2800" dirty="0" err="1">
                <a:latin typeface="Times New Roman, serif"/>
              </a:rPr>
              <a:t>ацукь</a:t>
            </a:r>
            <a:r>
              <a:rPr lang="ru-RU" sz="2800" dirty="0">
                <a:latin typeface="Times New Roman, serif"/>
              </a:rPr>
              <a:t>.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15463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>
          <a:xfrm>
            <a:off x="180668" y="38401"/>
            <a:ext cx="4787040" cy="284610"/>
          </a:xfrm>
        </p:spPr>
        <p:txBody>
          <a:bodyPr>
            <a:noAutofit/>
          </a:bodyPr>
          <a:lstStyle/>
          <a:p>
            <a:r>
              <a:rPr lang="ru-RU" sz="1600" dirty="0" err="1">
                <a:solidFill>
                  <a:srgbClr val="FF0000"/>
                </a:solidFill>
              </a:rPr>
              <a:t>Ст</a:t>
            </a:r>
            <a:r>
              <a:rPr lang="en-US" sz="1600" dirty="0">
                <a:solidFill>
                  <a:srgbClr val="FF0000"/>
                </a:solidFill>
              </a:rPr>
              <a:t>I</a:t>
            </a:r>
            <a:r>
              <a:rPr lang="ru-RU" sz="1600" dirty="0">
                <a:solidFill>
                  <a:srgbClr val="FF0000"/>
                </a:solidFill>
              </a:rPr>
              <a:t>ал Сулейман- ч</a:t>
            </a:r>
            <a:r>
              <a:rPr lang="en-US" sz="1600" dirty="0">
                <a:solidFill>
                  <a:srgbClr val="FF0000"/>
                </a:solidFill>
              </a:rPr>
              <a:t>I</a:t>
            </a:r>
            <a:r>
              <a:rPr lang="ru-RU" sz="1600" dirty="0">
                <a:solidFill>
                  <a:srgbClr val="FF0000"/>
                </a:solidFill>
              </a:rPr>
              <a:t>алан </a:t>
            </a:r>
            <a:r>
              <a:rPr lang="ru-RU" sz="1600" dirty="0" err="1">
                <a:solidFill>
                  <a:srgbClr val="FF0000"/>
                </a:solidFill>
              </a:rPr>
              <a:t>устад</a:t>
            </a:r>
            <a:r>
              <a:rPr lang="ru-RU" sz="1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48619" name="Текст 2"/>
          <p:cNvSpPr>
            <a:spLocks noGrp="1"/>
          </p:cNvSpPr>
          <p:nvPr>
            <p:ph type="body" idx="1"/>
          </p:nvPr>
        </p:nvSpPr>
        <p:spPr>
          <a:xfrm>
            <a:off x="0" y="1736464"/>
            <a:ext cx="2874596" cy="576262"/>
          </a:xfrm>
        </p:spPr>
        <p:txBody>
          <a:bodyPr/>
          <a:lstStyle/>
          <a:p>
            <a:r>
              <a:rPr lang="ru-RU" sz="1600" dirty="0"/>
              <a:t>Максим </a:t>
            </a:r>
            <a:r>
              <a:rPr lang="ru-RU" sz="1600" dirty="0" err="1"/>
              <a:t>Горькийдихъ</a:t>
            </a:r>
            <a:r>
              <a:rPr lang="ru-RU" sz="1600" dirty="0"/>
              <a:t> </a:t>
            </a:r>
            <a:r>
              <a:rPr lang="ru-RU" sz="1600" dirty="0" err="1"/>
              <a:t>галаз</a:t>
            </a:r>
            <a:r>
              <a:rPr lang="ru-RU" sz="1600" dirty="0"/>
              <a:t> </a:t>
            </a:r>
            <a:r>
              <a:rPr lang="ru-RU" sz="1600" dirty="0" err="1"/>
              <a:t>гуьруьш</a:t>
            </a:r>
            <a:r>
              <a:rPr lang="ru-RU" sz="1600" dirty="0"/>
              <a:t>.</a:t>
            </a:r>
          </a:p>
        </p:txBody>
      </p:sp>
      <p:pic>
        <p:nvPicPr>
          <p:cNvPr id="20971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214086" y="426951"/>
            <a:ext cx="1685163" cy="1244212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20" name="Текст 3"/>
          <p:cNvSpPr>
            <a:spLocks noGrp="1"/>
          </p:cNvSpPr>
          <p:nvPr>
            <p:ph type="body" sz="quarter" idx="3"/>
          </p:nvPr>
        </p:nvSpPr>
        <p:spPr>
          <a:xfrm>
            <a:off x="462629" y="4980171"/>
            <a:ext cx="2873239" cy="576262"/>
          </a:xfrm>
        </p:spPr>
        <p:txBody>
          <a:bodyPr>
            <a:noAutofit/>
          </a:bodyPr>
          <a:lstStyle/>
          <a:p>
            <a:r>
              <a:rPr lang="ru-RU" sz="1600" dirty="0" err="1"/>
              <a:t>Шаирди</a:t>
            </a:r>
            <a:r>
              <a:rPr lang="ru-RU" sz="1600" dirty="0"/>
              <a:t> </a:t>
            </a:r>
            <a:r>
              <a:rPr lang="ru-RU" sz="1600" dirty="0" err="1"/>
              <a:t>шиир</a:t>
            </a:r>
            <a:r>
              <a:rPr lang="ru-RU" sz="1600" dirty="0"/>
              <a:t> </a:t>
            </a:r>
            <a:r>
              <a:rPr lang="ru-RU" sz="1600" dirty="0" err="1"/>
              <a:t>теснифзава</a:t>
            </a:r>
            <a:r>
              <a:rPr lang="ru-RU" sz="1600" dirty="0"/>
              <a:t>.</a:t>
            </a:r>
          </a:p>
        </p:txBody>
      </p:sp>
      <p:pic>
        <p:nvPicPr>
          <p:cNvPr id="209715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264663" y="3429000"/>
            <a:ext cx="1810427" cy="12110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67744" y="450651"/>
            <a:ext cx="68762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romanUcPeriod"/>
            </a:pPr>
            <a:r>
              <a:rPr lang="ru-RU" sz="1400" b="1" u="sng" dirty="0">
                <a:latin typeface="Times New Roman, serif"/>
              </a:rPr>
              <a:t>К1валин к1валах </a:t>
            </a:r>
            <a:r>
              <a:rPr lang="ru-RU" sz="1400" b="1" u="sng" dirty="0" err="1">
                <a:latin typeface="Times New Roman, serif"/>
              </a:rPr>
              <a:t>ахтармишун</a:t>
            </a:r>
            <a:r>
              <a:rPr lang="ru-RU" sz="1400" b="1" u="sng" dirty="0">
                <a:latin typeface="Times New Roman, serif"/>
              </a:rPr>
              <a:t>. ( </a:t>
            </a:r>
            <a:r>
              <a:rPr lang="ru-RU" sz="1400" b="1" u="sng" dirty="0" err="1">
                <a:latin typeface="Times New Roman, serif"/>
              </a:rPr>
              <a:t>вири</a:t>
            </a:r>
            <a:r>
              <a:rPr lang="ru-RU" sz="1400" b="1" u="sng" dirty="0">
                <a:latin typeface="Times New Roman, serif"/>
              </a:rPr>
              <a:t> </a:t>
            </a:r>
            <a:r>
              <a:rPr lang="ru-RU" sz="1400" b="1" u="sng" dirty="0" err="1">
                <a:latin typeface="Times New Roman, serif"/>
              </a:rPr>
              <a:t>классдиз</a:t>
            </a:r>
            <a:r>
              <a:rPr lang="ru-RU" sz="1400" b="1" u="sng" dirty="0">
                <a:latin typeface="Times New Roman, serif"/>
              </a:rPr>
              <a:t> </a:t>
            </a:r>
            <a:r>
              <a:rPr lang="ru-RU" sz="1400" b="1" u="sng" dirty="0" err="1">
                <a:latin typeface="Times New Roman, serif"/>
              </a:rPr>
              <a:t>суалар</a:t>
            </a:r>
            <a:r>
              <a:rPr lang="ru-RU" sz="1400" b="1" u="sng" dirty="0">
                <a:latin typeface="Times New Roman, serif"/>
              </a:rPr>
              <a:t>)</a:t>
            </a:r>
          </a:p>
          <a:p>
            <a:endParaRPr lang="ru-RU" sz="1400" b="1" u="sng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Аялар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чун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эдебиятдин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тарсуна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никай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рахазва</a:t>
            </a:r>
            <a:r>
              <a:rPr lang="ru-RU" sz="1400" dirty="0">
                <a:latin typeface="Times New Roman, serif"/>
              </a:rPr>
              <a:t>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Инсандикай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Эдебиятдин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тарсунин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везифа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вуч</a:t>
            </a:r>
            <a:r>
              <a:rPr lang="ru-RU" sz="1400" dirty="0">
                <a:latin typeface="Times New Roman, serif"/>
              </a:rPr>
              <a:t> я?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Инсан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тербияламишун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Аялар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фейи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тарсуна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чун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нин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яратмишунрихъ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таниш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хьанай</a:t>
            </a:r>
            <a:r>
              <a:rPr lang="ru-RU" sz="1400" dirty="0">
                <a:latin typeface="Times New Roman, serif"/>
              </a:rPr>
              <a:t>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С.Сулейманан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С.Сулейман</a:t>
            </a:r>
            <a:r>
              <a:rPr lang="ru-RU" sz="1400" dirty="0">
                <a:latin typeface="Times New Roman, serif"/>
              </a:rPr>
              <a:t> – </a:t>
            </a:r>
            <a:r>
              <a:rPr lang="ru-RU" sz="1400" dirty="0" err="1">
                <a:latin typeface="Times New Roman, serif"/>
              </a:rPr>
              <a:t>Дагъустандин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халкьдин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шаир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советрин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девирдин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литературадин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бине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кутур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бажарагълу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шаир</a:t>
            </a:r>
            <a:r>
              <a:rPr lang="ru-RU" sz="1400" dirty="0">
                <a:latin typeface="Times New Roman, serif"/>
              </a:rPr>
              <a:t>, </a:t>
            </a:r>
            <a:r>
              <a:rPr lang="en-US" sz="1400" dirty="0">
                <a:latin typeface="Times New Roman, serif"/>
              </a:rPr>
              <a:t>XX </a:t>
            </a:r>
            <a:r>
              <a:rPr lang="ru-RU" sz="1400" dirty="0" err="1">
                <a:latin typeface="Times New Roman, serif"/>
              </a:rPr>
              <a:t>асирдин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нурлу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гъед</a:t>
            </a:r>
            <a:r>
              <a:rPr lang="ru-RU" sz="1400" dirty="0">
                <a:latin typeface="Times New Roman, serif"/>
              </a:rPr>
              <a:t> я. </a:t>
            </a:r>
            <a:r>
              <a:rPr lang="ru-RU" sz="1400" dirty="0" err="1">
                <a:latin typeface="Times New Roman, serif"/>
              </a:rPr>
              <a:t>Чи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лезги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халкь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вири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дуьньядиз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машгьур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авур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зурба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шаир</a:t>
            </a:r>
            <a:r>
              <a:rPr lang="ru-RU" sz="1400" dirty="0">
                <a:latin typeface="Times New Roman, serif"/>
              </a:rPr>
              <a:t> я. </a:t>
            </a:r>
            <a:r>
              <a:rPr lang="ru-RU" sz="1400" dirty="0" err="1">
                <a:latin typeface="Times New Roman, serif"/>
              </a:rPr>
              <a:t>Ша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чна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адан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уьмуь</a:t>
            </a:r>
            <a:r>
              <a:rPr lang="ru-RU" sz="1400" dirty="0">
                <a:latin typeface="Times New Roman, serif"/>
              </a:rPr>
              <a:t> рик1ел </a:t>
            </a:r>
            <a:r>
              <a:rPr lang="ru-RU" sz="1400" dirty="0" err="1">
                <a:latin typeface="Times New Roman, serif"/>
              </a:rPr>
              <a:t>хкин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/>
          </a:p>
          <a:p>
            <a:r>
              <a:rPr lang="ru-RU" sz="1400" dirty="0">
                <a:latin typeface="Times New Roman, serif"/>
              </a:rPr>
              <a:t>(</a:t>
            </a:r>
            <a:r>
              <a:rPr lang="ru-RU" sz="1400" dirty="0" err="1">
                <a:latin typeface="Times New Roman, serif"/>
              </a:rPr>
              <a:t>аялри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С.Сулейманан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уьмуьрдин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рехъ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ачухарда</a:t>
            </a:r>
            <a:r>
              <a:rPr lang="ru-RU" sz="1400" dirty="0">
                <a:latin typeface="Times New Roman, serif"/>
              </a:rPr>
              <a:t>)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Аялар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фейи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тарсуна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чна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С.Сулейманан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гьи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шиир</a:t>
            </a:r>
            <a:r>
              <a:rPr lang="ru-RU" sz="1400" dirty="0">
                <a:latin typeface="Times New Roman, serif"/>
              </a:rPr>
              <a:t> к1елнай?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, serif"/>
              </a:rPr>
              <a:t>«</a:t>
            </a:r>
            <a:r>
              <a:rPr lang="ru-RU" sz="1400" dirty="0" err="1">
                <a:latin typeface="Times New Roman, serif"/>
              </a:rPr>
              <a:t>Къафкъаз</a:t>
            </a:r>
            <a:r>
              <a:rPr lang="ru-RU" sz="1400" dirty="0">
                <a:latin typeface="Times New Roman, serif"/>
              </a:rPr>
              <a:t>»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Шиирда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гьи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вакъиайрикай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рахазва</a:t>
            </a:r>
            <a:r>
              <a:rPr lang="ru-RU" sz="1400" dirty="0">
                <a:latin typeface="Times New Roman, serif"/>
              </a:rPr>
              <a:t>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, serif"/>
              </a:rPr>
              <a:t>Граждан </a:t>
            </a:r>
            <a:r>
              <a:rPr lang="ru-RU" sz="1400" dirty="0" err="1">
                <a:latin typeface="Times New Roman, serif"/>
              </a:rPr>
              <a:t>дяведин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вакъиайрикай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Кавказда</a:t>
            </a:r>
            <a:r>
              <a:rPr lang="ru-RU" sz="1400" dirty="0">
                <a:latin typeface="Times New Roman, serif"/>
              </a:rPr>
              <a:t> граждан </a:t>
            </a:r>
            <a:r>
              <a:rPr lang="ru-RU" sz="1400" dirty="0" err="1">
                <a:latin typeface="Times New Roman, serif"/>
              </a:rPr>
              <a:t>дяве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кьиле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фидайла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дагъви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инсанрин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уьмуьрда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гьихьтин</a:t>
            </a:r>
            <a:r>
              <a:rPr lang="ru-RU" sz="1400" dirty="0">
                <a:latin typeface="Times New Roman, serif"/>
              </a:rPr>
              <a:t> к1валахар </a:t>
            </a:r>
            <a:r>
              <a:rPr lang="ru-RU" sz="1400" dirty="0" err="1">
                <a:latin typeface="Times New Roman, serif"/>
              </a:rPr>
              <a:t>кьиле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физвай</a:t>
            </a:r>
            <a:r>
              <a:rPr lang="ru-RU" sz="1400" dirty="0">
                <a:latin typeface="Times New Roman, serif"/>
              </a:rPr>
              <a:t>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Октябрдин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инкъилабдилай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гуьгъуьниз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алатай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пачагьдин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кьушунри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Кавказдал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гьужумар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ийизвай</a:t>
            </a:r>
            <a:r>
              <a:rPr lang="ru-RU" sz="1400" dirty="0">
                <a:latin typeface="Times New Roman, serif"/>
              </a:rPr>
              <a:t>. Кавказ </a:t>
            </a:r>
            <a:r>
              <a:rPr lang="ru-RU" sz="1400" dirty="0" err="1">
                <a:latin typeface="Times New Roman, serif"/>
              </a:rPr>
              <a:t>чпиз</a:t>
            </a:r>
            <a:r>
              <a:rPr lang="ru-RU" sz="1400" dirty="0">
                <a:latin typeface="Times New Roman, serif"/>
              </a:rPr>
              <a:t> муьт1уьгъариз к1анзавай, </a:t>
            </a:r>
            <a:r>
              <a:rPr lang="ru-RU" sz="1400" dirty="0" err="1">
                <a:latin typeface="Times New Roman, serif"/>
              </a:rPr>
              <a:t>чапхунчийрини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инсанар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гзаф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инжиклу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ийизвай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, serif"/>
              </a:rPr>
              <a:t>И к1валахар </a:t>
            </a:r>
            <a:r>
              <a:rPr lang="ru-RU" sz="1400" dirty="0" err="1">
                <a:latin typeface="Times New Roman, serif"/>
              </a:rPr>
              <a:t>аквазвай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С.Сулеймана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вуч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лугьузвай</a:t>
            </a:r>
            <a:r>
              <a:rPr lang="ru-RU" sz="1400" dirty="0">
                <a:latin typeface="Times New Roman, serif"/>
              </a:rPr>
              <a:t>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С.Сулейманавай</a:t>
            </a:r>
            <a:r>
              <a:rPr lang="ru-RU" sz="1400" dirty="0">
                <a:latin typeface="Times New Roman, serif"/>
              </a:rPr>
              <a:t> и к1валахар </a:t>
            </a:r>
            <a:r>
              <a:rPr lang="ru-RU" sz="1400" dirty="0" err="1">
                <a:latin typeface="Times New Roman, serif"/>
              </a:rPr>
              <a:t>эхиз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жезвачир</a:t>
            </a:r>
            <a:r>
              <a:rPr lang="ru-RU" sz="1400" dirty="0">
                <a:latin typeface="Times New Roman, serif"/>
              </a:rPr>
              <a:t>. Ада </a:t>
            </a:r>
            <a:r>
              <a:rPr lang="ru-RU" sz="1400" dirty="0" err="1">
                <a:latin typeface="Times New Roman, serif"/>
              </a:rPr>
              <a:t>тарашчиярни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негьзава</a:t>
            </a:r>
            <a:r>
              <a:rPr lang="ru-RU" sz="1400" dirty="0">
                <a:latin typeface="Times New Roman, serif"/>
              </a:rPr>
              <a:t>, </a:t>
            </a:r>
            <a:r>
              <a:rPr lang="ru-RU" sz="1400" dirty="0" err="1">
                <a:latin typeface="Times New Roman, serif"/>
              </a:rPr>
              <a:t>абуруз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куьмек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гузвай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дагъвийризни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жаза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гана</a:t>
            </a:r>
            <a:r>
              <a:rPr lang="ru-RU" sz="1400" dirty="0">
                <a:latin typeface="Times New Roman, serif"/>
              </a:rPr>
              <a:t> к1анзавайди </a:t>
            </a:r>
            <a:r>
              <a:rPr lang="ru-RU" sz="1400" dirty="0" err="1">
                <a:latin typeface="Times New Roman, serif"/>
              </a:rPr>
              <a:t>лугьузва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Шиирдин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кьилин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фикир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вуч</a:t>
            </a:r>
            <a:r>
              <a:rPr lang="ru-RU" sz="1400" dirty="0">
                <a:latin typeface="Times New Roman, serif"/>
              </a:rPr>
              <a:t> я?</a:t>
            </a:r>
            <a:endParaRPr lang="ru-RU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err="1">
                <a:latin typeface="Times New Roman, serif"/>
              </a:rPr>
              <a:t>Ватандиз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вафалу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хьун</a:t>
            </a:r>
            <a:r>
              <a:rPr lang="ru-RU" sz="1400" dirty="0">
                <a:latin typeface="Times New Roman, serif"/>
              </a:rPr>
              <a:t>. </a:t>
            </a:r>
            <a:r>
              <a:rPr lang="ru-RU" sz="1400" dirty="0" err="1">
                <a:latin typeface="Times New Roman, serif"/>
              </a:rPr>
              <a:t>Душмандиз</a:t>
            </a:r>
            <a:r>
              <a:rPr lang="ru-RU" sz="1400" dirty="0">
                <a:latin typeface="Times New Roman, serif"/>
              </a:rPr>
              <a:t> муьт1уьгъ </a:t>
            </a:r>
            <a:r>
              <a:rPr lang="ru-RU" sz="1400" dirty="0" err="1">
                <a:latin typeface="Times New Roman, serif"/>
              </a:rPr>
              <a:t>тахьун</a:t>
            </a:r>
            <a:r>
              <a:rPr lang="ru-RU" sz="1400" dirty="0">
                <a:latin typeface="Times New Roman, serif"/>
              </a:rPr>
              <a:t>. </a:t>
            </a:r>
            <a:r>
              <a:rPr lang="ru-RU" sz="1400" dirty="0" err="1">
                <a:latin typeface="Times New Roman, serif"/>
              </a:rPr>
              <a:t>Жуван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гафунилай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алат</a:t>
            </a:r>
            <a:r>
              <a:rPr lang="ru-RU" sz="1400" dirty="0">
                <a:latin typeface="Times New Roman, serif"/>
              </a:rPr>
              <a:t> </a:t>
            </a:r>
            <a:r>
              <a:rPr lang="ru-RU" sz="1400" dirty="0" err="1">
                <a:latin typeface="Times New Roman, serif"/>
              </a:rPr>
              <a:t>тавун</a:t>
            </a:r>
            <a:r>
              <a:rPr lang="ru-RU" sz="1400" dirty="0">
                <a:latin typeface="Times New Roman, serif"/>
              </a:rPr>
              <a:t>.</a:t>
            </a:r>
            <a:endParaRPr lang="ru-RU" sz="1400" dirty="0"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377094"/>
              </p:ext>
            </p:extLst>
          </p:nvPr>
        </p:nvGraphicFramePr>
        <p:xfrm>
          <a:off x="827584" y="1429944"/>
          <a:ext cx="8424935" cy="4375319"/>
        </p:xfrm>
        <a:graphic>
          <a:graphicData uri="http://schemas.openxmlformats.org/drawingml/2006/table">
            <a:tbl>
              <a:tblPr/>
              <a:tblGrid>
                <a:gridCol w="209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6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0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4263">
                <a:tc>
                  <a:txBody>
                    <a:bodyPr/>
                    <a:lstStyle/>
                    <a:p>
                      <a:pPr rtl="0"/>
                      <a:r>
                        <a:rPr lang="ru-RU" sz="1200" dirty="0" err="1">
                          <a:effectLst/>
                          <a:latin typeface="Times New Roman, serif"/>
                        </a:rPr>
                        <a:t>Гьина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, serif"/>
                        </a:rPr>
                        <a:t>ва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, serif"/>
                        </a:rPr>
                        <a:t>мус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, serif"/>
                        </a:rPr>
                        <a:t>хьана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?</a:t>
                      </a:r>
                      <a:endParaRPr lang="ru-RU" sz="1200" dirty="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18-май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1869йис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Агъа Ст1ал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263"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Ада гьинра к1валахна?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Дербентда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Бакуда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Самаркандда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4090"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Шиирар кхьиз мус башламишна? 1-шиирдин т1вар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1890 йис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«Билбил»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br>
                        <a:rPr lang="ru-RU" sz="1200">
                          <a:effectLst/>
                        </a:rPr>
                      </a:b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263">
                <a:tc>
                  <a:txBody>
                    <a:bodyPr/>
                    <a:lstStyle/>
                    <a:p>
                      <a:pPr rtl="0"/>
                      <a:r>
                        <a:rPr lang="ru-RU" sz="1200" dirty="0" err="1">
                          <a:effectLst/>
                          <a:latin typeface="Times New Roman, serif"/>
                        </a:rPr>
                        <a:t>Девлетлуйриз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, serif"/>
                        </a:rPr>
                        <a:t>акси</a:t>
                      </a:r>
                      <a:r>
                        <a:rPr lang="ru-RU" sz="1200" dirty="0">
                          <a:effectLst/>
                          <a:latin typeface="Times New Roman, serif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, serif"/>
                        </a:rPr>
                        <a:t>шиирар</a:t>
                      </a:r>
                      <a:endParaRPr lang="ru-RU" sz="1200" dirty="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«Судуяр»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«Девлетлуяр чиновникар»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«Кавхадиз»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263"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Насигьатдин шиирар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«Веледдиз»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«Тербия»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«Итимвал хъсан я»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177"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Мус кечмиш хьана ва гьина кучукнава?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23-ноябрь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>
                          <a:effectLst/>
                          <a:latin typeface="Times New Roman, serif"/>
                        </a:rPr>
                        <a:t>1937 йис</a:t>
                      </a:r>
                      <a:endParaRPr lang="ru-RU" sz="120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 dirty="0" err="1">
                          <a:effectLst/>
                          <a:latin typeface="Times New Roman, serif"/>
                        </a:rPr>
                        <a:t>Махакалада</a:t>
                      </a:r>
                      <a:endParaRPr lang="ru-RU" sz="1200" dirty="0">
                        <a:effectLst/>
                      </a:endParaRPr>
                    </a:p>
                  </a:txBody>
                  <a:tcPr marL="43098" marR="43098" marT="43098" marB="430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2067" y="183177"/>
            <a:ext cx="13409973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«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С.Сулейман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–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халкьдин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шаир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» таблица ац1урун.</a:t>
            </a:r>
            <a:endParaRPr kumimoji="0" lang="ru-RU" sz="105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615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</a:t>
            </a:r>
            <a:r>
              <a:rPr lang="ru-RU" dirty="0" err="1"/>
              <a:t>Октябрдин</a:t>
            </a:r>
            <a:r>
              <a:rPr lang="ru-RU" dirty="0"/>
              <a:t> </a:t>
            </a:r>
            <a:r>
              <a:rPr lang="ru-RU" dirty="0" err="1"/>
              <a:t>инкъилаб</a:t>
            </a:r>
            <a:r>
              <a:rPr lang="ru-RU" dirty="0"/>
              <a:t>.</a:t>
            </a:r>
          </a:p>
        </p:txBody>
      </p:sp>
      <p:pic>
        <p:nvPicPr>
          <p:cNvPr id="209716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43100" y="2155190"/>
            <a:ext cx="6591300" cy="3735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</a:t>
            </a:r>
            <a:r>
              <a:rPr lang="ru-RU" dirty="0" err="1">
                <a:solidFill>
                  <a:srgbClr val="00B050"/>
                </a:solidFill>
              </a:rPr>
              <a:t>Хуьре</a:t>
            </a:r>
            <a:r>
              <a:rPr lang="ru-RU" dirty="0">
                <a:solidFill>
                  <a:srgbClr val="00B050"/>
                </a:solidFill>
              </a:rPr>
              <a:t> колхоз </a:t>
            </a:r>
            <a:r>
              <a:rPr lang="ru-RU" dirty="0" err="1">
                <a:solidFill>
                  <a:srgbClr val="00B050"/>
                </a:solidFill>
              </a:rPr>
              <a:t>тешкилнава</a:t>
            </a:r>
            <a:r>
              <a:rPr lang="ru-RU" dirty="0">
                <a:solidFill>
                  <a:srgbClr val="00B050"/>
                </a:solidFill>
              </a:rPr>
              <a:t>.</a:t>
            </a:r>
          </a:p>
        </p:txBody>
      </p:sp>
      <p:pic>
        <p:nvPicPr>
          <p:cNvPr id="20971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7584" y="2132856"/>
            <a:ext cx="7416824" cy="4032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       </a:t>
            </a:r>
            <a:r>
              <a:rPr lang="ru-RU" dirty="0" err="1">
                <a:solidFill>
                  <a:srgbClr val="FF0000"/>
                </a:solidFill>
              </a:rPr>
              <a:t>Зегьметкеш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халкь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097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651470" y="2133600"/>
            <a:ext cx="5174559" cy="377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100</TotalTime>
  <Words>773</Words>
  <Application>Microsoft Office PowerPoint</Application>
  <PresentationFormat>Экран (4:3)</PresentationFormat>
  <Paragraphs>141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</vt:lpstr>
      <vt:lpstr>Cambria, serif</vt:lpstr>
      <vt:lpstr>Century Gothic</vt:lpstr>
      <vt:lpstr>Times New Roman</vt:lpstr>
      <vt:lpstr>Times New Roman, serif</vt:lpstr>
      <vt:lpstr>Wingdings 3</vt:lpstr>
      <vt:lpstr>Легкий дым</vt:lpstr>
      <vt:lpstr>Ачух тарс 10 - классда темадай: «XX асирдин Гомер -Ст1ал Сулейман» (кIалубсуз тарс)  </vt:lpstr>
      <vt:lpstr>           XX асирдин Гомер.</vt:lpstr>
      <vt:lpstr>XX  асирдин Гомер.</vt:lpstr>
      <vt:lpstr>XX  асирдин Гомер.</vt:lpstr>
      <vt:lpstr>СтIал Сулейман- чIалан устад.</vt:lpstr>
      <vt:lpstr>Презентация PowerPoint</vt:lpstr>
      <vt:lpstr>      Октябрдин инкъилаб.</vt:lpstr>
      <vt:lpstr>  Хуьре колхоз тешкилнава.</vt:lpstr>
      <vt:lpstr>       Зегьметкеш халкь.</vt:lpstr>
      <vt:lpstr>Эй, юлдашар, жемир гъафил!</vt:lpstr>
      <vt:lpstr>Заз Инжиханан зегьмет акуна.</vt:lpstr>
      <vt:lpstr>Презентация PowerPoint</vt:lpstr>
      <vt:lpstr>Колхозчи паб Инжиханаз.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Колхоздин веревирдер.</vt:lpstr>
      <vt:lpstr>Презентация PowerPoint</vt:lpstr>
      <vt:lpstr>Презентация PowerPoint</vt:lpstr>
      <vt:lpstr>Колхоздин гвена.</vt:lpstr>
      <vt:lpstr>       Колхоздин бегьер.</vt:lpstr>
      <vt:lpstr>Презентация PowerPoint</vt:lpstr>
      <vt:lpstr>           Колхоз.</vt:lpstr>
      <vt:lpstr>Презентация PowerPoint</vt:lpstr>
      <vt:lpstr>Презентация PowerPoint</vt:lpstr>
      <vt:lpstr>Презентация PowerPoint</vt:lpstr>
      <vt:lpstr>Мартдин 8- йикъан сувариз.</vt:lpstr>
      <vt:lpstr>Презентация PowerPoint</vt:lpstr>
      <vt:lpstr>Шаирди вичин ватандикай фикирзава.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СтIал Сулейманан 150 йисаз талукьарнавай доклад.</dc:title>
  <dc:creator>123</dc:creator>
  <cp:lastModifiedBy>imperiy</cp:lastModifiedBy>
  <cp:revision>8</cp:revision>
  <cp:lastPrinted>2021-05-24T07:22:52Z</cp:lastPrinted>
  <dcterms:created xsi:type="dcterms:W3CDTF">2019-02-21T11:21:11Z</dcterms:created>
  <dcterms:modified xsi:type="dcterms:W3CDTF">2024-06-03T06:46:06Z</dcterms:modified>
</cp:coreProperties>
</file>