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A4585-7C2E-4BC0-B3BD-B7571932830A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4E50D-92F9-4131-9039-385F1FCAA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46CEF-35A0-40EC-ABBF-3B6EC9A7400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brazovanie-gid.ru/soobscheniya/soobschenie-islamskij-fundamentalizm-v-stranah-blizhnego-vostoka-i-severnoj-afriki.html?ysclid=lnd6ds7tdv212055485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oxford.ru/wiki/istoriya/musulmanskie-strany?ysclid=lnd6fxxo3762429868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0496" y="500042"/>
            <a:ext cx="4857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2001 год выделение группу стран, чьи национальные экономики могут стать локомотивами мирового хозяйства в XXI веке, –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«группу одиннадцати»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thefederal.com/file/2020/03/JO-1920x1327.jpg"/>
          <p:cNvPicPr>
            <a:picLocks noChangeAspect="1" noChangeArrowheads="1"/>
          </p:cNvPicPr>
          <p:nvPr/>
        </p:nvPicPr>
        <p:blipFill>
          <a:blip r:embed="rId2" cstate="print"/>
          <a:srcRect l="19352" r="17063"/>
          <a:stretch>
            <a:fillRect/>
          </a:stretch>
        </p:blipFill>
        <p:spPr bwMode="auto">
          <a:xfrm>
            <a:off x="285720" y="357166"/>
            <a:ext cx="3286148" cy="3571900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8596" y="4214818"/>
            <a:ext cx="40005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Джим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О’Нил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британский финансист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 протяжении многих лет занимался глобальными экономическими исследованиями для крупнейших мировых банков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715436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79"/>
                <a:gridCol w="7250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Дата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Сирия 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Конец 1950-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гг.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серия переворотов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приход к власти военных лидеров, ориентированных на проведение реформ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1958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объединение с Египтом в единое федеративное государство – Объединенную Арабскую Республику с президентов Г.А.Насером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1961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расторжение союза в связи с недовольством сосредоточением власти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 руках египтян</a:t>
                      </a:r>
                      <a:endParaRPr lang="ru-RU" sz="2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pic>
        <p:nvPicPr>
          <p:cNvPr id="24580" name="Picture 4" descr="https://i.pinimg.com/originals/46/c6/41/46c6415f32411f69f8e7f2d230637d2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14282" y="3990434"/>
            <a:ext cx="5000660" cy="28675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5072066" y="6286520"/>
            <a:ext cx="2954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Дамаск, Сирия 1960-е гг.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715436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79"/>
                <a:gridCol w="7250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Дата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Алжир 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1954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г.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начало вооруженной борьбы за независимость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жертвы не менее 1 млн. чел.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1962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вывод французских войск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провозглашение народно-демократической республикой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Марокко, Тунис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1956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признание Францией независимости стран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pic>
        <p:nvPicPr>
          <p:cNvPr id="25602" name="Picture 2" descr="https://warspot-asset.s3.amazonaws.com/articles/pictures/000/065/283/content/01-7c7406169d948889b05210aece598f2d.jpg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 contrast="20000"/>
          </a:blip>
          <a:srcRect/>
          <a:stretch>
            <a:fillRect/>
          </a:stretch>
        </p:blipFill>
        <p:spPr bwMode="auto">
          <a:xfrm>
            <a:off x="214281" y="3729014"/>
            <a:ext cx="5214975" cy="312898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715436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79"/>
                <a:gridCol w="7250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Дата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Ливия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1951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г.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Италия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признала независимость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сохранение контроля политического, экономического развития Англией, Италией, США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20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размщение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на территории страны военных баз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1969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революционный переворот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падение монархии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приход к власти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Муаммара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Каддафи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pic>
        <p:nvPicPr>
          <p:cNvPr id="26626" name="Picture 2" descr="http://ic.pics.livejournal.com/tallin_rogova/78936648/1514/1514_90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3712697"/>
            <a:ext cx="4714876" cy="31453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4714876" y="6143644"/>
            <a:ext cx="3864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Муаммар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Каддафи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 молодости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Задание: стр. 210, 3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абз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сверху – 211</a:t>
            </a:r>
          </a:p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Выясните основные направления, результаты начального периода независимого развития стран региона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643050"/>
          <a:ext cx="8643998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219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Экономическое развитие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Политическое развитие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7650" name="Picture 2" descr="https://russiangiant.ru/wp-content/uploads/2023/03/i_07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-38938" y="2857496"/>
            <a:ext cx="6039698" cy="400050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5500694" y="6143644"/>
            <a:ext cx="3075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Ассуанская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ГЭС в Египте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64399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219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Экономическое развитие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Политическое развитие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национализация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собствен-ности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иностранных компаний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аграрная реформа: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о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граничение предельного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раз-мера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землевладения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передача земли в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собствен-ность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арендаторов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внедрение передовых технологий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сохранение особой роли военных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развитие гражданских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ворм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общественной жизни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возникновение партий социалистической направленности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деятельность оппозиции </a:t>
                      </a: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за-прещалась</a:t>
                      </a:r>
                      <a:endParaRPr lang="ru-RU" sz="2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сотрудничество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 СССР</a:t>
                      </a:r>
                    </a:p>
                    <a:p>
                      <a:pPr algn="just">
                        <a:buFont typeface="Wingdings" pitchFamily="2" charset="2"/>
                        <a:buNone/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 оказание технической </a:t>
                      </a:r>
                      <a:r>
                        <a:rPr lang="ru-RU" sz="220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помо-щи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 развитии тяжелой </a:t>
                      </a:r>
                      <a:r>
                        <a:rPr lang="ru-RU" sz="220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индуст-рии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и военной мощи</a:t>
                      </a:r>
                      <a:endParaRPr lang="ru-RU" sz="2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8674" name="Picture 2" descr="https://images.genius.com/c17afe343b26f48733dc0a3a19dc235e.1000x562x1.pn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0" y="4286256"/>
            <a:ext cx="4576056" cy="257174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ages.thequint.com/thequint%2F2016-02%2Fbe8eb042-55ec-4e14-bb68-a186cf7a7a43%2Fbangla-protests2-reuters.jpg?rect=0%2C0%2C1820%2C1024&amp;w=2048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28596" y="2677874"/>
            <a:ext cx="7429520" cy="418012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42910" y="214290"/>
            <a:ext cx="8108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2. Традиционализм в исламском мире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стремление традиционалистских режимов к модернизации не увенчалось успехом</a:t>
            </a:r>
          </a:p>
          <a:p>
            <a:pPr algn="just">
              <a:buFont typeface="Wingdings" pitchFamily="2" charset="2"/>
              <a:buChar char="q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Задание: п.2,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стр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211- 213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Выясните причины неудач модернизации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15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 неудач модернизации в странах традиционализма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00108"/>
            <a:ext cx="85725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негативное отношение населения к преобразованиям, осуществлявшихся «сверху»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слом привычного уклада жизни населения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влияние исламского духовенства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ухудшение положения малограмотного беднейшего сельского населения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войны с целью экспорта исламской революции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формирование экстремистских организаций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борьба племенных кланов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распространение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</a:t>
            </a:r>
            <a:endPara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наркотиков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https://i.pinimg.com/originals/07/07/a3/0707a3f08c3c6edc7da614363ef0c399.jp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4714876" y="3583627"/>
            <a:ext cx="4221822" cy="327437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1857293" y="6215082"/>
            <a:ext cx="2764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Ирано-иракская война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1980-х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гг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66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3. Исламский мир на современном этапе</a:t>
            </a:r>
            <a:endParaRPr lang="ru-RU" sz="2800" b="1" i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Задание: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п.6,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стр.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148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150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заполните таблицу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7" y="1857364"/>
          <a:ext cx="8358246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Экономическое развитие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Политическое развитие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Внутренняя политика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Внешняя политика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746" name="Picture 2" descr="https://cdn.fishki.net/upload/post/201602/05/1838626/isis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14282" y="3562922"/>
            <a:ext cx="5857916" cy="329507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396283"/>
            <a:ext cx="3571868" cy="31112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642910" y="857232"/>
            <a:ext cx="49292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Домашнее задание:</a:t>
            </a:r>
          </a:p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§ 11,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закончить заполнение таблицы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14678" y="357166"/>
            <a:ext cx="19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Источники: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http://rujazi.com/images/classified/964992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b="20604"/>
          <a:stretch>
            <a:fillRect/>
          </a:stretch>
        </p:blipFill>
        <p:spPr bwMode="auto">
          <a:xfrm>
            <a:off x="5454977" y="3929066"/>
            <a:ext cx="3689023" cy="292893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928670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https://obrazovanie-gid.ru/soobscheniya/soobschenie-islamskij-fundamentalizm-v-stranah-blizhnego-vostoka-i-severnoj-afriki.html?ysclid=lnd6ds7tdv212055485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https://foxford.ru/wiki/istoriya/musulmanskie-strany?ysclid=lnd6fxxo37624298688</a:t>
            </a:r>
            <a:endParaRPr lang="ru-RU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ttps://img12.postila.ru/resize?w=660&amp;src=%2Fdata%2Fd8%2Fec%2Ffe%2F6d%2Fd8ecfe6d52a56c5d98d4d1ddbd7a4d5c43004e5f734bc9187f9f7ab585b16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285728"/>
            <a:ext cx="4303697" cy="4303698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571868" y="357166"/>
            <a:ext cx="521497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Гипотеза:</a:t>
            </a:r>
          </a:p>
          <a:p>
            <a:pPr algn="ctr"/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q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эксперты не ошибаются, то в середине XXI века «рулить» в мировой экономике будет не Запад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/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d.videouroki.net/products/conspekty/istvseo11/27-strany-azii-afriki-i-latinskoj-ameriki-na-sovremennom-ehtape.files/image002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3308" t="11417"/>
          <a:stretch>
            <a:fillRect/>
          </a:stretch>
        </p:blipFill>
        <p:spPr bwMode="auto">
          <a:xfrm>
            <a:off x="0" y="2571744"/>
            <a:ext cx="8350296" cy="428625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1285860"/>
            <a:ext cx="8643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Страны Ближнего и Среднего Востока во 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половине 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XX -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начале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XXI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в.</a:t>
            </a:r>
            <a:endParaRPr lang="ru-RU" sz="2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0"/>
            <a:ext cx="850112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Глава 2. 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Страны Азии, Африки и Латинской Америки во </a:t>
            </a:r>
            <a:r>
              <a:rPr lang="en-US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 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половине 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ХХ в. 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– </a:t>
            </a:r>
            <a:r>
              <a:rPr lang="ru-RU" sz="2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нач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</a:t>
            </a:r>
            <a:r>
              <a:rPr lang="en-US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XXI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в.</a:t>
            </a:r>
            <a:endParaRPr lang="ru-RU" sz="2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482" name="AutoShape 2" descr="https://avatars.mds.yandex.net/get-zen_doc/3047751/pub_5fb5fd9360c3497ceada936d_5fb60723d60cd17792f5373b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86446" y="2214554"/>
            <a:ext cx="3071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История 11 класс.</a:t>
            </a:r>
          </a:p>
          <a:p>
            <a:pPr algn="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Гудзишевская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Н.В.</a:t>
            </a:r>
          </a:p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МБОУ СШ № 1 </a:t>
            </a:r>
          </a:p>
          <a:p>
            <a:pPr algn="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г.Вилючинск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89599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5429256" y="571480"/>
            <a:ext cx="3714744" cy="371474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57158" y="928670"/>
            <a:ext cx="5286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План: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Национально-патриотическая модель развития исламского мира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Традиционализм в исламском мире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Исламский мир на современном этапе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357166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ctr">
              <a:buFont typeface="+mj-lt"/>
              <a:buAutoNum type="arabicPeriod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Национально-патриотическая модель развития исламского мира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428736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Исламский мир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охватывает страны с населением около 750 млн. человек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ислам является господствующей религией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оказывает значительное влияние на общественно-политическое развитие, характер политической жизни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2" name="Picture 4" descr="https://i.pinimg.com/originals/e3/7f/e7/e37fe758d0680e1d1f8d66d64f8999e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097143" y="3286124"/>
            <a:ext cx="7046857" cy="357187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6" y="428604"/>
            <a:ext cx="7715304" cy="114300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модели послевоенного развития освободившихся от колониальной зависимости исламских стран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000240"/>
            <a:ext cx="3500462" cy="32861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Национально-патриотическая модель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подъем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антиколони-ального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движения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приход к власти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нацио-нально-патриотических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режимов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000240"/>
            <a:ext cx="3500462" cy="32861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Традиционная модель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сохранение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традицион-ных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монархических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ре-жимов</a:t>
            </a:r>
            <a:endParaRPr lang="ru-RU" sz="2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сотрудничество с </a:t>
            </a:r>
            <a:r>
              <a:rPr lang="ru-RU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инду-стриальными</a:t>
            </a: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державами Запада (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бывшими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метро-полиями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071670" y="1571612"/>
            <a:ext cx="484632" cy="500066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00826" y="1571612"/>
            <a:ext cx="484632" cy="500066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7256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1951 г. - массовое движение в Египте за отмену договора 1936 г. с Великобританией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основное содержание договора: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Великобритания держала войска в зоне Суэцкого канала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пользовалась авиабазами и портами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английские офицеры входили в командный состав египетской армии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1952 г. власть в Каире захватила группа молодых офицеров во главе с Г.А. Насером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король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Фарук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отрекся от престола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1956 г. Египет был провозглашен республикой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s://cdnn1.inosmi.ru/img/23925/73/239257333_0:0:3039:2212_1920x0_80_0_0_1c4662ad7c1343da21ffbf5467b4ff3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14282" y="3739285"/>
            <a:ext cx="4786346" cy="311871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429000"/>
            <a:ext cx="86439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прекращение войны из-за угрозы СССР применить ракетно-ядерное оружие против агрессоров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Египет встал  на путь реформ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00100" y="214290"/>
            <a:ext cx="6858048" cy="9144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1956 г. война Великобритании, Франции, Израиля против Египта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500174"/>
            <a:ext cx="6715172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национализация Египтом Суэцкого канала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214546" y="1142984"/>
            <a:ext cx="4572032" cy="500066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hape 7"/>
          <p:cNvCxnSpPr>
            <a:stCxn id="4" idx="1"/>
          </p:cNvCxnSpPr>
          <p:nvPr/>
        </p:nvCxnSpPr>
        <p:spPr>
          <a:xfrm rot="10800000" flipV="1">
            <a:off x="714348" y="1893082"/>
            <a:ext cx="357190" cy="964413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14348" y="2857496"/>
            <a:ext cx="5000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071538" y="2428868"/>
            <a:ext cx="6715172" cy="91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q"/>
            </a:pPr>
            <a:r>
              <a:rPr lang="ru-RU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недоверие к гарантиям Египта обеспечить свободу судоходства, уплаты компенсации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https://s00.yaplakal.com/pics/pics_original/2/4/9/1308194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857752" y="3758957"/>
            <a:ext cx="4071998" cy="309904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Победа революции в Египте оказала большое влияние на соседние государства региона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79"/>
                <a:gridCol w="7250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Дата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Ирак </a:t>
                      </a:r>
                      <a:endParaRPr lang="ru-RU" sz="2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1955г. 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присоединение к Багдадскому пакту с участием Ирана, Турции, Пакистана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сохранение британского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контроля над вооруженными силами Ирака, внешней политикой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1958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свержение монархического режима, выход из Багдадского пакта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1970 г.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серия военных переворотов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провозглашение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народно-демократиче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2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Ской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республики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pic>
        <p:nvPicPr>
          <p:cNvPr id="23554" name="Picture 2" descr="https://dic.academic.ru/pictures/bse/jpg/0235683239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786314" y="4286964"/>
            <a:ext cx="4357686" cy="257103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756</Words>
  <Application>Microsoft Office PowerPoint</Application>
  <PresentationFormat>Экран (4:3)</PresentationFormat>
  <Paragraphs>142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Nina_</dc:creator>
  <cp:lastModifiedBy>Nina_</cp:lastModifiedBy>
  <cp:revision>17</cp:revision>
  <dcterms:created xsi:type="dcterms:W3CDTF">2023-10-05T10:23:43Z</dcterms:created>
  <dcterms:modified xsi:type="dcterms:W3CDTF">2024-06-03T04:11:22Z</dcterms:modified>
</cp:coreProperties>
</file>