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78" r:id="rId4"/>
    <p:sldId id="261" r:id="rId5"/>
    <p:sldId id="280" r:id="rId6"/>
    <p:sldId id="264" r:id="rId7"/>
    <p:sldId id="262" r:id="rId8"/>
    <p:sldId id="281" r:id="rId9"/>
    <p:sldId id="265" r:id="rId10"/>
    <p:sldId id="267" r:id="rId11"/>
    <p:sldId id="259" r:id="rId12"/>
    <p:sldId id="27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4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2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FF132-C4FD-4D13-9591-24A0F199F72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75737-2F23-4781-B2BB-14AAD5C7E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865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475737-2F23-4781-B2BB-14AAD5C7E31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605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475737-2F23-4781-B2BB-14AAD5C7E31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560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475737-2F23-4781-B2BB-14AAD5C7E31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695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475737-2F23-4781-B2BB-14AAD5C7E31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002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C8DCB-1034-4E77-804C-D19C18CA62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87F0FC7-CF03-4943-B71B-BE2EFA3C0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D3F5D9-E08F-41D4-819B-C659C381C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8F1764-E828-4A6B-A3D0-724EAA8D2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5525A0-3273-4BD3-8FB5-980107B05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525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68DD5B-8A9B-4087-B162-B9563ABD8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1BD85F9-3D8C-4D11-8EA3-9FFAD2BADC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443064-BBAF-45AA-9A51-ABEE11B94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B1201B-14FC-4282-A5AC-6C63B3145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7CFBAC-CB8A-41D7-BD3C-1641ABC1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311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DCD44B7-2190-4618-8593-70DE3800F1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E853ECC-85EE-40CA-99CD-7D64A3767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2D3607-E9F1-4FA5-80DA-5E953884E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FBB21F-5CBC-42D5-9B05-5EED5843C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939C4B-1F19-4B32-9BBF-D4C8A0D7B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542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DDA1362-38EE-412F-887C-4F6A403134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C223C29-A6CB-4175-8BE0-8DD361DCB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BA10D11-D00C-4F1F-9C65-F864F5717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72D4BAF-1E5F-4B2A-8F3D-2BA767A817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0763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430165-F1A2-4DB2-B71B-2F76A3CE5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5FE2EF-E408-485C-BE8A-812327073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2E1935-AE4C-45DF-A337-BA677777A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13D65D-7EAE-423F-8C11-9225F14BB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BD3636-9F71-44CD-9DB7-1DAFAC6FA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368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8B580A-52B0-42B8-BBB3-F06C2FE6F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90AE2C-7C5C-45B6-87FC-2928B5F44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EDE8E6-264B-4FD8-B5AC-B105AD0F5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B77BEF-F846-40EE-A4F6-0347D7BE7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0661CC-9AC1-4F3B-A991-384ECA1A6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246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4733B7-8876-4296-93CF-B9E30C0E1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CA4980-435C-4E24-B4EA-A95677EB57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EE4CCB7-179D-4C1D-9330-9CABC42BC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7B9B27-F03E-4364-97CF-2BD8AA4DC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593B824-6E4B-483A-A0E3-CCC0AEE7F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64966F-260F-4F7C-A391-25EC8C493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298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966061-4C2E-491B-B048-874B9E883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167463-C323-4B41-A1B5-3B21A54BA7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AE2C727-D05B-46D4-8FE6-198F51BB04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9B84EC4-C468-4537-B33E-B79D768E3C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0E44100-AE1E-4A72-A493-9BF1B3B2FE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EE8393A-B3B5-478B-89BA-55AA400EC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28C7F84-0154-4D46-B6AB-786CBB3A9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FE6CE4C-15C5-4D82-A21E-7382A8780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305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4795A2-BBBE-4783-A5F1-9123941F8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93E94B9-E885-418C-BDE7-AFBEA78DF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ABE97A4-CBAE-476B-BE5D-3EC5192FB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3DE6A43-E55F-4FCD-92C1-3477BD4EA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398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B3EF891-B296-4FCA-A706-193F09130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888DB8B-7BC1-450A-83F0-5AA4CFB56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C38B13-9C5B-43BA-A34E-B4C07AAA1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961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77FE52-4D37-4FDC-BF91-A84420FE9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BEDFDE-3C7E-423F-997D-02DB502A7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6FA177-ACC5-4EA8-AC2F-86D7AA3F24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0CC4B7-8E72-4660-B690-305BD7D05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AFB97C-0DFC-4490-8F99-C6BB575A9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496E47C-BF6C-4AA8-A68A-488C63E10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937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242EAA-65E5-449F-B3D5-B5ABCAE46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5BD1FCD-2FBF-4133-BCCA-CEC6F9A639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BA76A20-51D5-4AF6-B382-0649CF1127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97AEDF6-5F12-42CE-9BF1-61CA7D77D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E0D34F8-7739-4D1F-ADEB-2F2947E6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DEEFF0-DFF9-4043-A17F-498979D76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098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73EF16-ACBC-4510-A272-D7279538F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F2FE05-2FEB-4C8A-9D61-198878D21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FB6203-85A1-49D4-9D1A-F1C11CD5C5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C7FDC-C967-4D95-996D-755F965C016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B7EA8C-8F1C-444A-A141-1D4A61CB1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D535D7-3F28-4471-8839-75F9DE4439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AA5B8-9E03-46C7-B6A2-2DEE6958E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120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http://live.mephist.ru/tests/mathege2010/GetFormula__formId-933.png" TargetMode="External"/><Relationship Id="rId7" Type="http://schemas.openxmlformats.org/officeDocument/2006/relationships/image" Target="http://live.mephist.ru/tests/mathege2010/GetFormula__formId-969.pn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http://live.mephist.ru/tests/mathege2010/GetFormula__formId-932.png" TargetMode="External"/><Relationship Id="rId4" Type="http://schemas.openxmlformats.org/officeDocument/2006/relationships/image" Target="../media/image25.png"/><Relationship Id="rId9" Type="http://schemas.openxmlformats.org/officeDocument/2006/relationships/image" Target="http://live.mephist.ru/tests/mathege2010/get_att_jsp__att_id-2712.pn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live.mephist.ru/tests/mathege2010-2/GetFormula__formId-3310.png" TargetMode="External"/><Relationship Id="rId7" Type="http://schemas.openxmlformats.org/officeDocument/2006/relationships/image" Target="http://live.mephist.ru/tests/mathege2010-2/GetFormula__formId-635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http://live.mephist.ru/tests/mathege2010-2/GetPicture__picId-2575.png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http://live.mephist.ru/tests/mathege2010-2/GetFormula__formId-3518.png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http://live.mephist.ru/tests/mathege2010-2/GetPicture__picId-2937.png" TargetMode="External"/><Relationship Id="rId5" Type="http://schemas.openxmlformats.org/officeDocument/2006/relationships/image" Target="../media/image9.png"/><Relationship Id="rId10" Type="http://schemas.openxmlformats.org/officeDocument/2006/relationships/image" Target="../media/image7.emf"/><Relationship Id="rId4" Type="http://schemas.openxmlformats.org/officeDocument/2006/relationships/image" Target="http://live.mephist.ru/tests/mathege2010-2/GetFormula__formId-624.png" TargetMode="External"/><Relationship Id="rId9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http://live.mephist.ru/tests/mathege2010/GetFormula__formId-987.png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http://live.mephist.ru/tests/mathege2010/GetFormula__formId-971.png" TargetMode="External"/><Relationship Id="rId11" Type="http://schemas.openxmlformats.org/officeDocument/2006/relationships/image" Target="../media/image13.emf"/><Relationship Id="rId5" Type="http://schemas.openxmlformats.org/officeDocument/2006/relationships/image" Target="../media/image14.png"/><Relationship Id="rId10" Type="http://schemas.openxmlformats.org/officeDocument/2006/relationships/oleObject" Target="../embeddings/oleObject2.bin"/><Relationship Id="rId4" Type="http://schemas.openxmlformats.org/officeDocument/2006/relationships/image" Target="http://live.mephist.ru/tests/mathege2010/GetFormula__formId-933.png" TargetMode="External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live.mephist.ru/tests/mathege2010-2/GetFormula__formId-3663.png" TargetMode="External"/><Relationship Id="rId7" Type="http://schemas.openxmlformats.org/officeDocument/2006/relationships/image" Target="http://live.mephist.ru/tests/mathege2010-2/GetFormula__formId-3321.png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http://live.mephist.ru/tests/mathege2010-2/GetPicture__picId-26982.png" TargetMode="Externa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http://live.mephist.ru/tests/mathege2010-2/GetPicture__picId-1586.png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http://live.mephist.ru/tests/mathege2010-2/GetFormula__formId-3326.png" TargetMode="External"/><Relationship Id="rId5" Type="http://schemas.openxmlformats.org/officeDocument/2006/relationships/image" Target="../media/image23.png"/><Relationship Id="rId10" Type="http://schemas.openxmlformats.org/officeDocument/2006/relationships/image" Target="../media/image22.emf"/><Relationship Id="rId4" Type="http://schemas.openxmlformats.org/officeDocument/2006/relationships/image" Target="http://live.mephist.ru/tests/mathege2010-2/GetFormula__formId-624.png" TargetMode="External"/><Relationship Id="rId9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62F027-8641-4165-A190-0D805BE95C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653F681-E88C-4B0B-AA95-B8C14F4000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574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f(x)">
            <a:extLst>
              <a:ext uri="{FF2B5EF4-FFF2-40B4-BE49-F238E27FC236}">
                <a16:creationId xmlns:a16="http://schemas.microsoft.com/office/drawing/2014/main" id="{340AD33D-4F95-436A-B814-E5B49AF0B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1" y="333376"/>
            <a:ext cx="4286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7" descr="(-9;8)">
            <a:extLst>
              <a:ext uri="{FF2B5EF4-FFF2-40B4-BE49-F238E27FC236}">
                <a16:creationId xmlns:a16="http://schemas.microsoft.com/office/drawing/2014/main" id="{0FDC58E2-BCAC-4FF2-AC0A-E52C4BED2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9" y="620714"/>
            <a:ext cx="935037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5" descr="(-3;3)">
            <a:extLst>
              <a:ext uri="{FF2B5EF4-FFF2-40B4-BE49-F238E27FC236}">
                <a16:creationId xmlns:a16="http://schemas.microsoft.com/office/drawing/2014/main" id="{7FA3ECEF-F51D-40B8-9604-7215319DD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908051"/>
            <a:ext cx="100806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4" descr="MA.E10.B8.91_dop/innerimg0.jpg">
            <a:extLst>
              <a:ext uri="{FF2B5EF4-FFF2-40B4-BE49-F238E27FC236}">
                <a16:creationId xmlns:a16="http://schemas.microsoft.com/office/drawing/2014/main" id="{F2B7C5A4-A0E7-414B-83B5-EB3546459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1341438"/>
            <a:ext cx="6337300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 Box 15">
            <a:extLst>
              <a:ext uri="{FF2B5EF4-FFF2-40B4-BE49-F238E27FC236}">
                <a16:creationId xmlns:a16="http://schemas.microsoft.com/office/drawing/2014/main" id="{B75CF2DD-E826-4799-BC6A-2445DA63FD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260351"/>
            <a:ext cx="82819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>
                <a:latin typeface="Arial" panose="020B0604020202020204" pitchFamily="34" charset="0"/>
              </a:rPr>
              <a:t>9. На рисунке изображен график производной функции         , определенной на интервале              . Найдите точку экстремума функции на интервале                  .</a:t>
            </a:r>
          </a:p>
        </p:txBody>
      </p:sp>
      <p:sp>
        <p:nvSpPr>
          <p:cNvPr id="40976" name="Line 16">
            <a:extLst>
              <a:ext uri="{FF2B5EF4-FFF2-40B4-BE49-F238E27FC236}">
                <a16:creationId xmlns:a16="http://schemas.microsoft.com/office/drawing/2014/main" id="{17BE59DB-F360-4F53-B6CE-B92E380291F7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8" y="3141663"/>
            <a:ext cx="1871662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77" name="Text Box 17">
            <a:extLst>
              <a:ext uri="{FF2B5EF4-FFF2-40B4-BE49-F238E27FC236}">
                <a16:creationId xmlns:a16="http://schemas.microsoft.com/office/drawing/2014/main" id="{15B19C86-F90D-419C-A0B8-DBD16DFCD8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2538" y="2781301"/>
            <a:ext cx="576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00FF"/>
                </a:solidFill>
                <a:latin typeface="Arial" panose="020B0604020202020204" pitchFamily="34" charset="0"/>
              </a:rPr>
              <a:t>-3</a:t>
            </a:r>
          </a:p>
        </p:txBody>
      </p:sp>
      <p:sp>
        <p:nvSpPr>
          <p:cNvPr id="40978" name="Text Box 18">
            <a:extLst>
              <a:ext uri="{FF2B5EF4-FFF2-40B4-BE49-F238E27FC236}">
                <a16:creationId xmlns:a16="http://schemas.microsoft.com/office/drawing/2014/main" id="{8EF5B9A3-666F-433F-B873-C24C3AEF3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4201" y="3213101"/>
            <a:ext cx="57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40979" name="Oval 19">
            <a:extLst>
              <a:ext uri="{FF2B5EF4-FFF2-40B4-BE49-F238E27FC236}">
                <a16:creationId xmlns:a16="http://schemas.microsoft.com/office/drawing/2014/main" id="{97196CC4-0F07-4687-A3A8-D0B2E9170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4338" y="3068638"/>
            <a:ext cx="215900" cy="215900"/>
          </a:xfrm>
          <a:prstGeom prst="ellipse">
            <a:avLst/>
          </a:pr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graphicFrame>
        <p:nvGraphicFramePr>
          <p:cNvPr id="41002" name="Group 42">
            <a:extLst>
              <a:ext uri="{FF2B5EF4-FFF2-40B4-BE49-F238E27FC236}">
                <a16:creationId xmlns:a16="http://schemas.microsoft.com/office/drawing/2014/main" id="{118440CD-A08A-4A07-8F01-5AA681C0D111}"/>
              </a:ext>
            </a:extLst>
          </p:cNvPr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526460409"/>
              </p:ext>
            </p:extLst>
          </p:nvPr>
        </p:nvGraphicFramePr>
        <p:xfrm>
          <a:off x="2405848" y="5589588"/>
          <a:ext cx="3906051" cy="822772"/>
        </p:xfrm>
        <a:graphic>
          <a:graphicData uri="http://schemas.openxmlformats.org/drawingml/2006/table">
            <a:tbl>
              <a:tblPr/>
              <a:tblGrid>
                <a:gridCol w="2545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4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Ответ:</a:t>
                      </a:r>
                    </a:p>
                  </a:txBody>
                  <a:tcPr marT="45626" marB="456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T="45626" marB="456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626" marB="456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1006" name="Text Box 46">
            <a:extLst>
              <a:ext uri="{FF2B5EF4-FFF2-40B4-BE49-F238E27FC236}">
                <a16:creationId xmlns:a16="http://schemas.microsoft.com/office/drawing/2014/main" id="{2C5C4A33-00FF-4497-8F29-70CD6A978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9" y="2781301"/>
            <a:ext cx="358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rgbClr val="CC0000"/>
                </a:solidFill>
                <a:latin typeface="Arial Black" panose="020B0A04020102020204" pitchFamily="34" charset="0"/>
              </a:rPr>
              <a:t>+</a:t>
            </a:r>
          </a:p>
        </p:txBody>
      </p:sp>
      <p:sp>
        <p:nvSpPr>
          <p:cNvPr id="41007" name="Text Box 47">
            <a:extLst>
              <a:ext uri="{FF2B5EF4-FFF2-40B4-BE49-F238E27FC236}">
                <a16:creationId xmlns:a16="http://schemas.microsoft.com/office/drawing/2014/main" id="{A2CD4B66-A3A3-4938-8B48-33138B312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4" y="3141664"/>
            <a:ext cx="358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rgbClr val="0000FF"/>
                </a:solidFill>
                <a:latin typeface="Arial Black" panose="020B0A04020102020204" pitchFamily="34" charset="0"/>
              </a:rPr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7" grpId="0"/>
      <p:bldP spid="40978" grpId="0"/>
      <p:bldP spid="40979" grpId="0" animBg="1"/>
      <p:bldP spid="41006" grpId="0"/>
      <p:bldP spid="410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C508D3-8895-4933-8FC2-0F607BFBE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92" y="486167"/>
            <a:ext cx="10515600" cy="1543574"/>
          </a:xfrm>
        </p:spPr>
        <p:txBody>
          <a:bodyPr>
            <a:normAutofit fontScale="90000"/>
          </a:bodyPr>
          <a:lstStyle/>
          <a:p>
            <a:br>
              <a:rPr lang="ru-RU" dirty="0">
                <a:solidFill>
                  <a:srgbClr val="FF0000"/>
                </a:solidFill>
              </a:rPr>
            </a:br>
            <a:br>
              <a:rPr lang="ru-RU" dirty="0">
                <a:solidFill>
                  <a:srgbClr val="FF0000"/>
                </a:solidFill>
              </a:rPr>
            </a:br>
            <a:br>
              <a:rPr lang="ru-RU" dirty="0">
                <a:solidFill>
                  <a:srgbClr val="FF0000"/>
                </a:solidFill>
              </a:rPr>
            </a:b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база</a:t>
            </a:r>
          </a:p>
        </p:txBody>
      </p:sp>
      <p:pic>
        <p:nvPicPr>
          <p:cNvPr id="1026" name="Picture 2" descr="ЕГЭ для поступления в МГЭУ в 2024 году">
            <a:extLst>
              <a:ext uri="{FF2B5EF4-FFF2-40B4-BE49-F238E27FC236}">
                <a16:creationId xmlns:a16="http://schemas.microsoft.com/office/drawing/2014/main" id="{3760E9A2-490D-4033-819B-70275B711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431" y="3970499"/>
            <a:ext cx="3530569" cy="264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506F227C-993B-421C-8CE7-E44C7384E842}"/>
              </a:ext>
            </a:extLst>
          </p:cNvPr>
          <p:cNvSpPr txBox="1">
            <a:spLocks/>
          </p:cNvSpPr>
          <p:nvPr/>
        </p:nvSpPr>
        <p:spPr>
          <a:xfrm>
            <a:off x="0" y="-403113"/>
            <a:ext cx="10515600" cy="154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профиль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CC5D000-BEF0-472C-9FD0-D559C473EBCC}"/>
              </a:ext>
            </a:extLst>
          </p:cNvPr>
          <p:cNvSpPr/>
          <p:nvPr/>
        </p:nvSpPr>
        <p:spPr>
          <a:xfrm>
            <a:off x="2344848" y="241412"/>
            <a:ext cx="1195057" cy="2836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3BAA60-F432-48E1-85EC-54E743CCE0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232" t="33166" r="6213" b="20510"/>
          <a:stretch/>
        </p:blipFill>
        <p:spPr>
          <a:xfrm>
            <a:off x="3241493" y="126002"/>
            <a:ext cx="8148558" cy="284801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7676F74-AD4D-40D5-BD9C-B190EDC059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231" t="78596" r="24002" b="7089"/>
          <a:stretch/>
        </p:blipFill>
        <p:spPr>
          <a:xfrm>
            <a:off x="1874331" y="1589678"/>
            <a:ext cx="6204348" cy="88012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80DE7A0-D7C2-4635-AEAF-0C07EC2508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451" t="36147" r="8471" b="47236"/>
          <a:stretch/>
        </p:blipFill>
        <p:spPr>
          <a:xfrm>
            <a:off x="129109" y="2556322"/>
            <a:ext cx="9059280" cy="132147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03C8C0D-A529-417E-B1FE-B7587A6B857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718" t="39871" r="13750" b="19611"/>
          <a:stretch/>
        </p:blipFill>
        <p:spPr>
          <a:xfrm>
            <a:off x="105292" y="3970499"/>
            <a:ext cx="8290194" cy="297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190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3A975A-286F-4BD5-800F-B1F2454E0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9698F0-5253-4CAC-8648-691D607ED2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3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87" name="Group 75">
            <a:extLst>
              <a:ext uri="{FF2B5EF4-FFF2-40B4-BE49-F238E27FC236}">
                <a16:creationId xmlns:a16="http://schemas.microsoft.com/office/drawing/2014/main" id="{D130D190-593F-4059-92A3-F03F1AD1416A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12902600"/>
              </p:ext>
            </p:extLst>
          </p:nvPr>
        </p:nvGraphicFramePr>
        <p:xfrm>
          <a:off x="8609013" y="2708276"/>
          <a:ext cx="3402474" cy="927100"/>
        </p:xfrm>
        <a:graphic>
          <a:graphicData uri="http://schemas.openxmlformats.org/drawingml/2006/table">
            <a:tbl>
              <a:tblPr/>
              <a:tblGrid>
                <a:gridCol w="2088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7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7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Ответ: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3324" name="Picture 42" descr="(-3; 11)">
            <a:extLst>
              <a:ext uri="{FF2B5EF4-FFF2-40B4-BE49-F238E27FC236}">
                <a16:creationId xmlns:a16="http://schemas.microsoft.com/office/drawing/2014/main" id="{3093D5B9-E9D2-47CD-8331-B9D524642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1" y="692150"/>
            <a:ext cx="9366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Picture 40" descr="task-3/ps/task-3.105">
            <a:extLst>
              <a:ext uri="{FF2B5EF4-FFF2-40B4-BE49-F238E27FC236}">
                <a16:creationId xmlns:a16="http://schemas.microsoft.com/office/drawing/2014/main" id="{CEDD8409-C8C5-4BAF-B3A1-97D7AC75B9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771" y="1159262"/>
            <a:ext cx="6553200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6" name="Text Box 49">
            <a:extLst>
              <a:ext uri="{FF2B5EF4-FFF2-40B4-BE49-F238E27FC236}">
                <a16:creationId xmlns:a16="http://schemas.microsoft.com/office/drawing/2014/main" id="{820D072B-6078-4C23-A206-5BFD6B1A5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9" y="260351"/>
            <a:ext cx="87137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>
                <a:latin typeface="Arial" panose="020B0604020202020204" pitchFamily="34" charset="0"/>
              </a:rPr>
              <a:t>3. На рисунке изображен график функции                 , определенной на интервале                . Найдите сумму точек экстремума функции.</a:t>
            </a:r>
          </a:p>
        </p:txBody>
      </p:sp>
      <p:pic>
        <p:nvPicPr>
          <p:cNvPr id="13327" name="Picture 43" descr="y=f(x)">
            <a:extLst>
              <a:ext uri="{FF2B5EF4-FFF2-40B4-BE49-F238E27FC236}">
                <a16:creationId xmlns:a16="http://schemas.microsoft.com/office/drawing/2014/main" id="{AD974882-01FD-41AA-87C1-8567C3D89E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6" y="333376"/>
            <a:ext cx="1008063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64">
            <a:extLst>
              <a:ext uri="{FF2B5EF4-FFF2-40B4-BE49-F238E27FC236}">
                <a16:creationId xmlns:a16="http://schemas.microsoft.com/office/drawing/2014/main" id="{D550B27E-8208-4F53-AA45-1CE08624F1C7}"/>
              </a:ext>
            </a:extLst>
          </p:cNvPr>
          <p:cNvGrpSpPr>
            <a:grpSpLocks/>
          </p:cNvGrpSpPr>
          <p:nvPr/>
        </p:nvGrpSpPr>
        <p:grpSpPr bwMode="auto">
          <a:xfrm>
            <a:off x="2782888" y="2060575"/>
            <a:ext cx="4392612" cy="2736850"/>
            <a:chOff x="793" y="1298"/>
            <a:chExt cx="2767" cy="1724"/>
          </a:xfrm>
        </p:grpSpPr>
        <p:sp>
          <p:nvSpPr>
            <p:cNvPr id="13348" name="Line 57">
              <a:extLst>
                <a:ext uri="{FF2B5EF4-FFF2-40B4-BE49-F238E27FC236}">
                  <a16:creationId xmlns:a16="http://schemas.microsoft.com/office/drawing/2014/main" id="{49B679F2-A93F-4229-B926-BF3F7A112A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3" y="2160"/>
              <a:ext cx="0" cy="68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49" name="Line 58">
              <a:extLst>
                <a:ext uri="{FF2B5EF4-FFF2-40B4-BE49-F238E27FC236}">
                  <a16:creationId xmlns:a16="http://schemas.microsoft.com/office/drawing/2014/main" id="{052A7C24-76F7-4672-BECA-BFE86FEAB5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9" y="1344"/>
              <a:ext cx="0" cy="86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50" name="Line 59">
              <a:extLst>
                <a:ext uri="{FF2B5EF4-FFF2-40B4-BE49-F238E27FC236}">
                  <a16:creationId xmlns:a16="http://schemas.microsoft.com/office/drawing/2014/main" id="{8508D389-4E6B-4512-967D-7D9C2B75C8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73" y="2160"/>
              <a:ext cx="0" cy="635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51" name="Line 60">
              <a:extLst>
                <a:ext uri="{FF2B5EF4-FFF2-40B4-BE49-F238E27FC236}">
                  <a16:creationId xmlns:a16="http://schemas.microsoft.com/office/drawing/2014/main" id="{80A7EF54-9483-474C-8B4C-3A9149123B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2160"/>
              <a:ext cx="0" cy="862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52" name="Line 61">
              <a:extLst>
                <a:ext uri="{FF2B5EF4-FFF2-40B4-BE49-F238E27FC236}">
                  <a16:creationId xmlns:a16="http://schemas.microsoft.com/office/drawing/2014/main" id="{D2D63BFC-08EC-4ACF-8BDE-7A083FDD82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7" y="1298"/>
              <a:ext cx="0" cy="862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53" name="Line 62">
              <a:extLst>
                <a:ext uri="{FF2B5EF4-FFF2-40B4-BE49-F238E27FC236}">
                  <a16:creationId xmlns:a16="http://schemas.microsoft.com/office/drawing/2014/main" id="{50C7A196-0A5A-4580-9EBB-A82183E9E8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0" y="1888"/>
              <a:ext cx="0" cy="272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54" name="Line 63">
              <a:extLst>
                <a:ext uri="{FF2B5EF4-FFF2-40B4-BE49-F238E27FC236}">
                  <a16:creationId xmlns:a16="http://schemas.microsoft.com/office/drawing/2014/main" id="{CC346DE0-325C-4CDE-B294-346E4D9C93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0" y="2160"/>
              <a:ext cx="0" cy="18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78">
            <a:extLst>
              <a:ext uri="{FF2B5EF4-FFF2-40B4-BE49-F238E27FC236}">
                <a16:creationId xmlns:a16="http://schemas.microsoft.com/office/drawing/2014/main" id="{0C5994F7-DD89-48F9-B5AB-53F86B3A75AF}"/>
              </a:ext>
            </a:extLst>
          </p:cNvPr>
          <p:cNvGrpSpPr>
            <a:grpSpLocks/>
          </p:cNvGrpSpPr>
          <p:nvPr/>
        </p:nvGrpSpPr>
        <p:grpSpPr bwMode="auto">
          <a:xfrm>
            <a:off x="2711451" y="1916114"/>
            <a:ext cx="4537075" cy="3025775"/>
            <a:chOff x="748" y="1207"/>
            <a:chExt cx="2858" cy="1906"/>
          </a:xfrm>
        </p:grpSpPr>
        <p:sp>
          <p:nvSpPr>
            <p:cNvPr id="13340" name="Oval 53">
              <a:extLst>
                <a:ext uri="{FF2B5EF4-FFF2-40B4-BE49-F238E27FC236}">
                  <a16:creationId xmlns:a16="http://schemas.microsoft.com/office/drawing/2014/main" id="{483F0E95-FB81-4624-9E7A-008CD4A72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" y="2341"/>
              <a:ext cx="91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>
                <a:latin typeface="Arial" panose="020B0604020202020204" pitchFamily="34" charset="0"/>
              </a:endParaRPr>
            </a:p>
          </p:txBody>
        </p:sp>
        <p:grpSp>
          <p:nvGrpSpPr>
            <p:cNvPr id="13341" name="Group 77">
              <a:extLst>
                <a:ext uri="{FF2B5EF4-FFF2-40B4-BE49-F238E27FC236}">
                  <a16:creationId xmlns:a16="http://schemas.microsoft.com/office/drawing/2014/main" id="{F84568B2-DBC2-4C94-AF57-D2962DD11C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8" y="1207"/>
              <a:ext cx="2858" cy="1906"/>
              <a:chOff x="748" y="1207"/>
              <a:chExt cx="2858" cy="1906"/>
            </a:xfrm>
          </p:grpSpPr>
          <p:sp>
            <p:nvSpPr>
              <p:cNvPr id="13342" name="Oval 50">
                <a:extLst>
                  <a:ext uri="{FF2B5EF4-FFF2-40B4-BE49-F238E27FC236}">
                    <a16:creationId xmlns:a16="http://schemas.microsoft.com/office/drawing/2014/main" id="{D8A3C46B-0F8A-4984-8A31-26D809089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" y="2795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7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"/>
                  <a:defRPr sz="29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5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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accent2"/>
                  </a:buClr>
                  <a:buSzPct val="75000"/>
                  <a:buFont typeface="Wingdings" panose="05000000000000000000" pitchFamily="2" charset="2"/>
                  <a:buChar char=""/>
                  <a:defRPr sz="2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9BBB59"/>
                  </a:buClr>
                  <a:buSzPct val="7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400"/>
                  </a:spcBef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343" name="Oval 52">
                <a:extLst>
                  <a:ext uri="{FF2B5EF4-FFF2-40B4-BE49-F238E27FC236}">
                    <a16:creationId xmlns:a16="http://schemas.microsoft.com/office/drawing/2014/main" id="{2ECA22D4-3F97-43B3-A0D4-F113DDE3C4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7" y="2795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7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"/>
                  <a:defRPr sz="29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5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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accent2"/>
                  </a:buClr>
                  <a:buSzPct val="75000"/>
                  <a:buFont typeface="Wingdings" panose="05000000000000000000" pitchFamily="2" charset="2"/>
                  <a:buChar char=""/>
                  <a:defRPr sz="2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9BBB59"/>
                  </a:buClr>
                  <a:buSzPct val="7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400"/>
                  </a:spcBef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344" name="Oval 54">
                <a:extLst>
                  <a:ext uri="{FF2B5EF4-FFF2-40B4-BE49-F238E27FC236}">
                    <a16:creationId xmlns:a16="http://schemas.microsoft.com/office/drawing/2014/main" id="{E6E386D8-99F4-4A78-B9B4-9D9D835B8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3022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7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"/>
                  <a:defRPr sz="29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5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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accent2"/>
                  </a:buClr>
                  <a:buSzPct val="75000"/>
                  <a:buFont typeface="Wingdings" panose="05000000000000000000" pitchFamily="2" charset="2"/>
                  <a:buChar char=""/>
                  <a:defRPr sz="2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9BBB59"/>
                  </a:buClr>
                  <a:buSzPct val="7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400"/>
                  </a:spcBef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345" name="Oval 55">
                <a:extLst>
                  <a:ext uri="{FF2B5EF4-FFF2-40B4-BE49-F238E27FC236}">
                    <a16:creationId xmlns:a16="http://schemas.microsoft.com/office/drawing/2014/main" id="{62C43799-FEEC-440F-8D5A-ACDB889768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1" y="1207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7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"/>
                  <a:defRPr sz="29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5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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accent2"/>
                  </a:buClr>
                  <a:buSzPct val="75000"/>
                  <a:buFont typeface="Wingdings" panose="05000000000000000000" pitchFamily="2" charset="2"/>
                  <a:buChar char=""/>
                  <a:defRPr sz="2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9BBB59"/>
                  </a:buClr>
                  <a:buSzPct val="7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400"/>
                  </a:spcBef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346" name="Oval 56">
                <a:extLst>
                  <a:ext uri="{FF2B5EF4-FFF2-40B4-BE49-F238E27FC236}">
                    <a16:creationId xmlns:a16="http://schemas.microsoft.com/office/drawing/2014/main" id="{EDD5D9F6-D645-4C5C-BEB2-947CA04F94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15" y="1797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7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"/>
                  <a:defRPr sz="29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5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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accent2"/>
                  </a:buClr>
                  <a:buSzPct val="75000"/>
                  <a:buFont typeface="Wingdings" panose="05000000000000000000" pitchFamily="2" charset="2"/>
                  <a:buChar char=""/>
                  <a:defRPr sz="2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9BBB59"/>
                  </a:buClr>
                  <a:buSzPct val="7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400"/>
                  </a:spcBef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347" name="Oval 51">
                <a:extLst>
                  <a:ext uri="{FF2B5EF4-FFF2-40B4-BE49-F238E27FC236}">
                    <a16:creationId xmlns:a16="http://schemas.microsoft.com/office/drawing/2014/main" id="{34456B74-4D81-4B88-97C2-BEA7EF0AF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298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7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"/>
                  <a:defRPr sz="29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5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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accent2"/>
                  </a:buClr>
                  <a:buSzPct val="75000"/>
                  <a:buFont typeface="Wingdings" panose="05000000000000000000" pitchFamily="2" charset="2"/>
                  <a:buChar char=""/>
                  <a:defRPr sz="2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9BBB59"/>
                  </a:buClr>
                  <a:buSzPct val="7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400"/>
                  </a:spcBef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8064A2"/>
                  </a:buClr>
                  <a:buSzPct val="65000"/>
                  <a:buFont typeface="Wingdings" panose="05000000000000000000" pitchFamily="2" charset="2"/>
                  <a:buChar char="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80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3381" name="Text Box 69">
            <a:extLst>
              <a:ext uri="{FF2B5EF4-FFF2-40B4-BE49-F238E27FC236}">
                <a16:creationId xmlns:a16="http://schemas.microsoft.com/office/drawing/2014/main" id="{3A7B95B1-3107-44AA-948A-0BC988AA9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9" y="3068639"/>
            <a:ext cx="5032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grpSp>
        <p:nvGrpSpPr>
          <p:cNvPr id="5" name="Group 74">
            <a:extLst>
              <a:ext uri="{FF2B5EF4-FFF2-40B4-BE49-F238E27FC236}">
                <a16:creationId xmlns:a16="http://schemas.microsoft.com/office/drawing/2014/main" id="{95C595C5-9B7B-4859-9606-41F95AAB8D22}"/>
              </a:ext>
            </a:extLst>
          </p:cNvPr>
          <p:cNvGrpSpPr>
            <a:grpSpLocks/>
          </p:cNvGrpSpPr>
          <p:nvPr/>
        </p:nvGrpSpPr>
        <p:grpSpPr bwMode="auto">
          <a:xfrm>
            <a:off x="2640014" y="2997201"/>
            <a:ext cx="4751387" cy="900113"/>
            <a:chOff x="703" y="1888"/>
            <a:chExt cx="2993" cy="567"/>
          </a:xfrm>
        </p:grpSpPr>
        <p:sp>
          <p:nvSpPr>
            <p:cNvPr id="13333" name="Rectangle 47">
              <a:extLst>
                <a:ext uri="{FF2B5EF4-FFF2-40B4-BE49-F238E27FC236}">
                  <a16:creationId xmlns:a16="http://schemas.microsoft.com/office/drawing/2014/main" id="{43E5E7C1-4F87-4EC1-885F-33CCA624B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1" y="1944"/>
              <a:ext cx="140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ru-RU" altLang="ru-RU" sz="9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13334" name="Text Box 66">
              <a:extLst>
                <a:ext uri="{FF2B5EF4-FFF2-40B4-BE49-F238E27FC236}">
                  <a16:creationId xmlns:a16="http://schemas.microsoft.com/office/drawing/2014/main" id="{6E6EA3CB-ED66-4875-ADE5-E13F1B170E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" y="1888"/>
              <a:ext cx="31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-2</a:t>
              </a:r>
            </a:p>
          </p:txBody>
        </p:sp>
        <p:sp>
          <p:nvSpPr>
            <p:cNvPr id="13335" name="Text Box 68">
              <a:extLst>
                <a:ext uri="{FF2B5EF4-FFF2-40B4-BE49-F238E27FC236}">
                  <a16:creationId xmlns:a16="http://schemas.microsoft.com/office/drawing/2014/main" id="{04033745-DAE2-48A2-8340-31E635E3C9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9" y="2205"/>
              <a:ext cx="31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3336" name="Text Box 70">
              <a:extLst>
                <a:ext uri="{FF2B5EF4-FFF2-40B4-BE49-F238E27FC236}">
                  <a16:creationId xmlns:a16="http://schemas.microsoft.com/office/drawing/2014/main" id="{4A167523-9967-431A-95B2-2E5B745427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1933"/>
              <a:ext cx="31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3337" name="Text Box 71">
              <a:extLst>
                <a:ext uri="{FF2B5EF4-FFF2-40B4-BE49-F238E27FC236}">
                  <a16:creationId xmlns:a16="http://schemas.microsoft.com/office/drawing/2014/main" id="{2C31262A-02AA-4428-A9C1-934DE6AA31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6" y="1933"/>
              <a:ext cx="31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13338" name="Text Box 72">
              <a:extLst>
                <a:ext uri="{FF2B5EF4-FFF2-40B4-BE49-F238E27FC236}">
                  <a16:creationId xmlns:a16="http://schemas.microsoft.com/office/drawing/2014/main" id="{D8DE02CE-55F3-48F6-BBEC-3293FB2FC7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6" y="2205"/>
              <a:ext cx="31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3339" name="Text Box 73">
              <a:extLst>
                <a:ext uri="{FF2B5EF4-FFF2-40B4-BE49-F238E27FC236}">
                  <a16:creationId xmlns:a16="http://schemas.microsoft.com/office/drawing/2014/main" id="{1F7619F1-4CB3-4D4E-AAE8-EFECA71DE3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2205"/>
              <a:ext cx="31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10</a:t>
              </a:r>
            </a:p>
          </p:txBody>
        </p:sp>
      </p:grpSp>
      <p:sp>
        <p:nvSpPr>
          <p:cNvPr id="13388" name="Text Box 76">
            <a:extLst>
              <a:ext uri="{FF2B5EF4-FFF2-40B4-BE49-F238E27FC236}">
                <a16:creationId xmlns:a16="http://schemas.microsoft.com/office/drawing/2014/main" id="{99C66D9C-3274-4741-8841-30EA15B75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0639" y="5014913"/>
            <a:ext cx="24844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  <a:latin typeface="Arial" panose="020B0604020202020204" pitchFamily="34" charset="0"/>
              </a:rPr>
              <a:t>-2+1+3+4+5+8+10=…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81" grpId="0"/>
      <p:bldP spid="133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4DE619F-8BB6-49FF-90CB-135D481A06A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24429" t="15973" r="22116" b="13667"/>
          <a:stretch/>
        </p:blipFill>
        <p:spPr>
          <a:xfrm>
            <a:off x="257453" y="115409"/>
            <a:ext cx="8429401" cy="6241003"/>
          </a:xfrm>
          <a:prstGeom prst="rect">
            <a:avLst/>
          </a:prstGeom>
        </p:spPr>
      </p:pic>
      <p:pic>
        <p:nvPicPr>
          <p:cNvPr id="6" name="Объект 3">
            <a:extLst>
              <a:ext uri="{FF2B5EF4-FFF2-40B4-BE49-F238E27FC236}">
                <a16:creationId xmlns:a16="http://schemas.microsoft.com/office/drawing/2014/main" id="{ABE13FC0-6599-42EA-9F92-BC939F1F30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025" t="72755" r="64322" b="16095"/>
          <a:stretch/>
        </p:blipFill>
        <p:spPr>
          <a:xfrm rot="160376">
            <a:off x="9964887" y="5109670"/>
            <a:ext cx="1802167" cy="97004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0BC3547-604B-4566-A006-D107A832E877}"/>
              </a:ext>
            </a:extLst>
          </p:cNvPr>
          <p:cNvSpPr/>
          <p:nvPr/>
        </p:nvSpPr>
        <p:spPr>
          <a:xfrm>
            <a:off x="10138758" y="5506707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3</a:t>
            </a:r>
            <a:endParaRPr lang="ru-RU" sz="2800" b="1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A3381F3-F491-452C-A8DE-3E0424EEDA8D}"/>
              </a:ext>
            </a:extLst>
          </p:cNvPr>
          <p:cNvSpPr/>
          <p:nvPr/>
        </p:nvSpPr>
        <p:spPr>
          <a:xfrm>
            <a:off x="10506166" y="5505214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4</a:t>
            </a:r>
            <a:endParaRPr lang="ru-RU" sz="2800" b="1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DE8609C-87AA-436B-83D8-119001CA21BD}"/>
              </a:ext>
            </a:extLst>
          </p:cNvPr>
          <p:cNvSpPr/>
          <p:nvPr/>
        </p:nvSpPr>
        <p:spPr>
          <a:xfrm>
            <a:off x="10893883" y="5498324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2</a:t>
            </a:r>
            <a:endParaRPr lang="ru-RU" sz="2800" b="1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2BD095D-D40B-49E8-88B8-1AA7BD575421}"/>
              </a:ext>
            </a:extLst>
          </p:cNvPr>
          <p:cNvSpPr/>
          <p:nvPr/>
        </p:nvSpPr>
        <p:spPr>
          <a:xfrm>
            <a:off x="11281600" y="5498324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1</a:t>
            </a:r>
            <a:endParaRPr lang="ru-RU" sz="2800" b="1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D9BFE21-29A1-4CB2-A309-960A45575C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788" t="32363" r="68615" b="48317"/>
          <a:stretch/>
        </p:blipFill>
        <p:spPr>
          <a:xfrm>
            <a:off x="8355480" y="2308194"/>
            <a:ext cx="2150686" cy="185543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89E6D7C-A4D8-44BF-92B0-7D12EC1EAF8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039" t="26667" r="28750" b="64790"/>
          <a:stretch/>
        </p:blipFill>
        <p:spPr>
          <a:xfrm>
            <a:off x="7942003" y="1503003"/>
            <a:ext cx="2951880" cy="58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93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f(x)">
            <a:extLst>
              <a:ext uri="{FF2B5EF4-FFF2-40B4-BE49-F238E27FC236}">
                <a16:creationId xmlns:a16="http://schemas.microsoft.com/office/drawing/2014/main" id="{C853DB1A-5B8E-42D2-B488-D11EF476B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725" y="188913"/>
            <a:ext cx="6492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4" descr="task-7/ps/task-7.133">
            <a:extLst>
              <a:ext uri="{FF2B5EF4-FFF2-40B4-BE49-F238E27FC236}">
                <a16:creationId xmlns:a16="http://schemas.microsoft.com/office/drawing/2014/main" id="{3BA94AAC-5372-47C8-A9AF-E8D3F44A7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1" y="1844675"/>
            <a:ext cx="748982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13">
            <a:extLst>
              <a:ext uri="{FF2B5EF4-FFF2-40B4-BE49-F238E27FC236}">
                <a16:creationId xmlns:a16="http://schemas.microsoft.com/office/drawing/2014/main" id="{8FE48D99-230A-4F6A-A304-F0716F12A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188913"/>
            <a:ext cx="87503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>
                <a:latin typeface="Arial" panose="020B0604020202020204" pitchFamily="34" charset="0"/>
              </a:rPr>
              <a:t>4. На рисунке изображен график </a:t>
            </a:r>
            <a:r>
              <a:rPr lang="ru-RU" altLang="ru-RU" sz="2000" b="1" u="sng">
                <a:latin typeface="Arial" panose="020B0604020202020204" pitchFamily="34" charset="0"/>
              </a:rPr>
              <a:t>производной </a:t>
            </a:r>
            <a:r>
              <a:rPr lang="ru-RU" altLang="ru-RU" sz="2000" b="1">
                <a:latin typeface="Arial" panose="020B0604020202020204" pitchFamily="34" charset="0"/>
              </a:rPr>
              <a:t>функции           , определенной на интервале              . Найдите промежутки убывания функции . В ответе укажите длину наибольшего из них.</a:t>
            </a:r>
          </a:p>
        </p:txBody>
      </p:sp>
      <p:pic>
        <p:nvPicPr>
          <p:cNvPr id="14341" name="Picture 6" descr="(-4; 13)">
            <a:extLst>
              <a:ext uri="{FF2B5EF4-FFF2-40B4-BE49-F238E27FC236}">
                <a16:creationId xmlns:a16="http://schemas.microsoft.com/office/drawing/2014/main" id="{87FA20BF-8314-431D-A106-EA70529A7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6" y="549276"/>
            <a:ext cx="1008063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8" name="Rectangle 14">
            <a:extLst>
              <a:ext uri="{FF2B5EF4-FFF2-40B4-BE49-F238E27FC236}">
                <a16:creationId xmlns:a16="http://schemas.microsoft.com/office/drawing/2014/main" id="{8DC0B33A-098E-4676-AE82-EF34935FC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6776" y="4148138"/>
            <a:ext cx="7345363" cy="2449512"/>
          </a:xfrm>
          <a:prstGeom prst="rect">
            <a:avLst/>
          </a:prstGeom>
          <a:solidFill>
            <a:srgbClr val="3366FF">
              <a:alpha val="25098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grpSp>
        <p:nvGrpSpPr>
          <p:cNvPr id="2" name="Group 54">
            <a:extLst>
              <a:ext uri="{FF2B5EF4-FFF2-40B4-BE49-F238E27FC236}">
                <a16:creationId xmlns:a16="http://schemas.microsoft.com/office/drawing/2014/main" id="{240BF776-82B6-4D9A-9EFD-CA937F7E74E1}"/>
              </a:ext>
            </a:extLst>
          </p:cNvPr>
          <p:cNvGrpSpPr>
            <a:grpSpLocks/>
          </p:cNvGrpSpPr>
          <p:nvPr/>
        </p:nvGrpSpPr>
        <p:grpSpPr bwMode="auto">
          <a:xfrm>
            <a:off x="2640013" y="4148139"/>
            <a:ext cx="5689600" cy="1512887"/>
            <a:chOff x="703" y="2613"/>
            <a:chExt cx="3584" cy="953"/>
          </a:xfrm>
        </p:grpSpPr>
        <p:sp>
          <p:nvSpPr>
            <p:cNvPr id="14359" name="Freeform 15">
              <a:extLst>
                <a:ext uri="{FF2B5EF4-FFF2-40B4-BE49-F238E27FC236}">
                  <a16:creationId xmlns:a16="http://schemas.microsoft.com/office/drawing/2014/main" id="{735F32DC-CEA4-4EAE-A9DF-B9420179E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" y="2613"/>
              <a:ext cx="227" cy="545"/>
            </a:xfrm>
            <a:custGeom>
              <a:avLst/>
              <a:gdLst>
                <a:gd name="T0" fmla="*/ 0 w 227"/>
                <a:gd name="T1" fmla="*/ 545 h 545"/>
                <a:gd name="T2" fmla="*/ 227 w 227"/>
                <a:gd name="T3" fmla="*/ 0 h 545"/>
                <a:gd name="T4" fmla="*/ 0 60000 65536"/>
                <a:gd name="T5" fmla="*/ 0 60000 65536"/>
                <a:gd name="T6" fmla="*/ 0 w 227"/>
                <a:gd name="T7" fmla="*/ 0 h 545"/>
                <a:gd name="T8" fmla="*/ 227 w 227"/>
                <a:gd name="T9" fmla="*/ 545 h 5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7" h="545">
                  <a:moveTo>
                    <a:pt x="0" y="545"/>
                  </a:moveTo>
                  <a:cubicBezTo>
                    <a:pt x="94" y="318"/>
                    <a:pt x="189" y="91"/>
                    <a:pt x="227" y="0"/>
                  </a:cubicBezTo>
                </a:path>
              </a:pathLst>
            </a:custGeom>
            <a:noFill/>
            <a:ln w="571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23">
              <a:extLst>
                <a:ext uri="{FF2B5EF4-FFF2-40B4-BE49-F238E27FC236}">
                  <a16:creationId xmlns:a16="http://schemas.microsoft.com/office/drawing/2014/main" id="{07B77519-3B1F-4206-92D1-7FC8C3A60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" y="2613"/>
              <a:ext cx="636" cy="409"/>
            </a:xfrm>
            <a:custGeom>
              <a:avLst/>
              <a:gdLst>
                <a:gd name="T0" fmla="*/ 0 w 636"/>
                <a:gd name="T1" fmla="*/ 0 h 409"/>
                <a:gd name="T2" fmla="*/ 409 w 636"/>
                <a:gd name="T3" fmla="*/ 409 h 409"/>
                <a:gd name="T4" fmla="*/ 636 w 636"/>
                <a:gd name="T5" fmla="*/ 0 h 409"/>
                <a:gd name="T6" fmla="*/ 0 60000 65536"/>
                <a:gd name="T7" fmla="*/ 0 60000 65536"/>
                <a:gd name="T8" fmla="*/ 0 60000 65536"/>
                <a:gd name="T9" fmla="*/ 0 w 636"/>
                <a:gd name="T10" fmla="*/ 0 h 409"/>
                <a:gd name="T11" fmla="*/ 636 w 636"/>
                <a:gd name="T12" fmla="*/ 409 h 40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36" h="409">
                  <a:moveTo>
                    <a:pt x="0" y="0"/>
                  </a:moveTo>
                  <a:cubicBezTo>
                    <a:pt x="151" y="204"/>
                    <a:pt x="303" y="409"/>
                    <a:pt x="409" y="409"/>
                  </a:cubicBezTo>
                  <a:cubicBezTo>
                    <a:pt x="515" y="409"/>
                    <a:pt x="598" y="68"/>
                    <a:pt x="636" y="0"/>
                  </a:cubicBezTo>
                </a:path>
              </a:pathLst>
            </a:custGeom>
            <a:noFill/>
            <a:ln w="571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Freeform 25">
              <a:extLst>
                <a:ext uri="{FF2B5EF4-FFF2-40B4-BE49-F238E27FC236}">
                  <a16:creationId xmlns:a16="http://schemas.microsoft.com/office/drawing/2014/main" id="{174E851B-BD96-465F-92EB-0F7BF2E31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4" y="2613"/>
              <a:ext cx="1360" cy="953"/>
            </a:xfrm>
            <a:custGeom>
              <a:avLst/>
              <a:gdLst>
                <a:gd name="T0" fmla="*/ 0 w 1360"/>
                <a:gd name="T1" fmla="*/ 0 h 961"/>
                <a:gd name="T2" fmla="*/ 226 w 1360"/>
                <a:gd name="T3" fmla="*/ 173 h 961"/>
                <a:gd name="T4" fmla="*/ 408 w 1360"/>
                <a:gd name="T5" fmla="*/ 806 h 961"/>
                <a:gd name="T6" fmla="*/ 680 w 1360"/>
                <a:gd name="T7" fmla="*/ 385 h 961"/>
                <a:gd name="T8" fmla="*/ 861 w 1360"/>
                <a:gd name="T9" fmla="*/ 851 h 961"/>
                <a:gd name="T10" fmla="*/ 1133 w 1360"/>
                <a:gd name="T11" fmla="*/ 678 h 961"/>
                <a:gd name="T12" fmla="*/ 1360 w 1360"/>
                <a:gd name="T13" fmla="*/ 0 h 9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60"/>
                <a:gd name="T22" fmla="*/ 0 h 961"/>
                <a:gd name="T23" fmla="*/ 1360 w 1360"/>
                <a:gd name="T24" fmla="*/ 961 h 96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60" h="961">
                  <a:moveTo>
                    <a:pt x="0" y="0"/>
                  </a:moveTo>
                  <a:cubicBezTo>
                    <a:pt x="79" y="19"/>
                    <a:pt x="158" y="38"/>
                    <a:pt x="226" y="182"/>
                  </a:cubicBezTo>
                  <a:cubicBezTo>
                    <a:pt x="294" y="326"/>
                    <a:pt x="333" y="824"/>
                    <a:pt x="408" y="862"/>
                  </a:cubicBezTo>
                  <a:cubicBezTo>
                    <a:pt x="483" y="900"/>
                    <a:pt x="605" y="401"/>
                    <a:pt x="680" y="409"/>
                  </a:cubicBezTo>
                  <a:cubicBezTo>
                    <a:pt x="755" y="417"/>
                    <a:pt x="786" y="855"/>
                    <a:pt x="861" y="908"/>
                  </a:cubicBezTo>
                  <a:cubicBezTo>
                    <a:pt x="936" y="961"/>
                    <a:pt x="1050" y="877"/>
                    <a:pt x="1133" y="726"/>
                  </a:cubicBezTo>
                  <a:cubicBezTo>
                    <a:pt x="1216" y="575"/>
                    <a:pt x="1322" y="121"/>
                    <a:pt x="1360" y="0"/>
                  </a:cubicBezTo>
                </a:path>
              </a:pathLst>
            </a:custGeom>
            <a:noFill/>
            <a:ln w="571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44" name="Text Box 26">
            <a:extLst>
              <a:ext uri="{FF2B5EF4-FFF2-40B4-BE49-F238E27FC236}">
                <a16:creationId xmlns:a16="http://schemas.microsoft.com/office/drawing/2014/main" id="{CFC96F07-3EF0-44BA-A394-40B0567DB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4" y="6165851"/>
            <a:ext cx="64087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graphicFrame>
        <p:nvGraphicFramePr>
          <p:cNvPr id="21531" name="Object 27">
            <a:extLst>
              <a:ext uri="{FF2B5EF4-FFF2-40B4-BE49-F238E27FC236}">
                <a16:creationId xmlns:a16="http://schemas.microsoft.com/office/drawing/2014/main" id="{7065BE8E-860E-4794-A0A7-169D807F54FF}"/>
              </a:ext>
            </a:extLst>
          </p:cNvPr>
          <p:cNvGraphicFramePr>
            <a:graphicFrameLocks noGrp="1" noChangeAspect="1"/>
          </p:cNvGraphicFramePr>
          <p:nvPr>
            <p:ph sz="quarter" idx="1"/>
          </p:nvPr>
        </p:nvGraphicFramePr>
        <p:xfrm>
          <a:off x="3019425" y="3765551"/>
          <a:ext cx="211455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Формула" r:id="rId9" imgW="2105205" imgH="209520" progId="Equation.3">
                  <p:embed/>
                </p:oleObj>
              </mc:Choice>
              <mc:Fallback>
                <p:oleObj name="Формула" r:id="rId9" imgW="2105205" imgH="209520" progId="Equation.3">
                  <p:embed/>
                  <p:pic>
                    <p:nvPicPr>
                      <p:cNvPr id="21531" name="Object 27">
                        <a:extLst>
                          <a:ext uri="{FF2B5EF4-FFF2-40B4-BE49-F238E27FC236}">
                            <a16:creationId xmlns:a16="http://schemas.microsoft.com/office/drawing/2014/main" id="{7065BE8E-860E-4794-A0A7-169D807F54F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9425" y="3765551"/>
                        <a:ext cx="2114550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57" name="Group 53">
            <a:extLst>
              <a:ext uri="{FF2B5EF4-FFF2-40B4-BE49-F238E27FC236}">
                <a16:creationId xmlns:a16="http://schemas.microsoft.com/office/drawing/2014/main" id="{49FB585F-7F29-4F84-A338-C9EC9C59C1D7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688542146"/>
              </p:ext>
            </p:extLst>
          </p:nvPr>
        </p:nvGraphicFramePr>
        <p:xfrm>
          <a:off x="8329613" y="1239839"/>
          <a:ext cx="3348038" cy="822772"/>
        </p:xfrm>
        <a:graphic>
          <a:graphicData uri="http://schemas.openxmlformats.org/drawingml/2006/table">
            <a:tbl>
              <a:tblPr/>
              <a:tblGrid>
                <a:gridCol w="2543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4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Ответ:</a:t>
                      </a:r>
                    </a:p>
                  </a:txBody>
                  <a:tcPr marL="91441" marR="91441" marT="45626" marB="456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marL="91441" marR="91441" marT="45626" marB="456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" name="Group 32">
            <a:extLst>
              <a:ext uri="{FF2B5EF4-FFF2-40B4-BE49-F238E27FC236}">
                <a16:creationId xmlns:a16="http://schemas.microsoft.com/office/drawing/2014/main" id="{A5AA9A77-415B-4BAA-B4DB-0CE2B6FE060D}"/>
              </a:ext>
            </a:extLst>
          </p:cNvPr>
          <p:cNvGrpSpPr>
            <a:grpSpLocks/>
          </p:cNvGrpSpPr>
          <p:nvPr/>
        </p:nvGrpSpPr>
        <p:grpSpPr bwMode="auto">
          <a:xfrm>
            <a:off x="2640013" y="4148138"/>
            <a:ext cx="5689600" cy="0"/>
            <a:chOff x="748" y="2341"/>
            <a:chExt cx="3584" cy="0"/>
          </a:xfrm>
        </p:grpSpPr>
        <p:sp>
          <p:nvSpPr>
            <p:cNvPr id="14356" name="Line 29">
              <a:extLst>
                <a:ext uri="{FF2B5EF4-FFF2-40B4-BE49-F238E27FC236}">
                  <a16:creationId xmlns:a16="http://schemas.microsoft.com/office/drawing/2014/main" id="{CC58A2AF-D7DD-4D0A-AFCE-3E20462099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" y="2341"/>
              <a:ext cx="18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Line 30">
              <a:extLst>
                <a:ext uri="{FF2B5EF4-FFF2-40B4-BE49-F238E27FC236}">
                  <a16:creationId xmlns:a16="http://schemas.microsoft.com/office/drawing/2014/main" id="{06B5B3E1-6877-4606-95D0-3FFD68A8EC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9" y="2341"/>
              <a:ext cx="136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Line 31">
              <a:extLst>
                <a:ext uri="{FF2B5EF4-FFF2-40B4-BE49-F238E27FC236}">
                  <a16:creationId xmlns:a16="http://schemas.microsoft.com/office/drawing/2014/main" id="{D2092EE4-CE66-4DD5-B3C2-C29AC8BF3B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2341"/>
              <a:ext cx="6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55" name="Line 51">
            <a:extLst>
              <a:ext uri="{FF2B5EF4-FFF2-40B4-BE49-F238E27FC236}">
                <a16:creationId xmlns:a16="http://schemas.microsoft.com/office/drawing/2014/main" id="{AC25D120-06C2-47BC-81E4-5299A30EABFB}"/>
              </a:ext>
            </a:extLst>
          </p:cNvPr>
          <p:cNvSpPr>
            <a:spLocks noChangeShapeType="1"/>
          </p:cNvSpPr>
          <p:nvPr/>
        </p:nvSpPr>
        <p:spPr bwMode="auto">
          <a:xfrm>
            <a:off x="3721100" y="4148138"/>
            <a:ext cx="2159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>
            <a:extLst>
              <a:ext uri="{FF2B5EF4-FFF2-40B4-BE49-F238E27FC236}">
                <a16:creationId xmlns:a16="http://schemas.microsoft.com/office/drawing/2014/main" id="{ABE13FC0-6599-42EA-9F92-BC939F1F30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025" t="72755" r="64322" b="16095"/>
          <a:stretch/>
        </p:blipFill>
        <p:spPr>
          <a:xfrm rot="160376">
            <a:off x="9964887" y="5109670"/>
            <a:ext cx="1802167" cy="97004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0BC3547-604B-4566-A006-D107A832E877}"/>
              </a:ext>
            </a:extLst>
          </p:cNvPr>
          <p:cNvSpPr/>
          <p:nvPr/>
        </p:nvSpPr>
        <p:spPr>
          <a:xfrm>
            <a:off x="10138758" y="5506707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1</a:t>
            </a:r>
            <a:endParaRPr lang="ru-RU" sz="2800" b="1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A3381F3-F491-452C-A8DE-3E0424EEDA8D}"/>
              </a:ext>
            </a:extLst>
          </p:cNvPr>
          <p:cNvSpPr/>
          <p:nvPr/>
        </p:nvSpPr>
        <p:spPr>
          <a:xfrm>
            <a:off x="10506166" y="5505214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3</a:t>
            </a:r>
            <a:endParaRPr lang="ru-RU" sz="2800" b="1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DE8609C-87AA-436B-83D8-119001CA21BD}"/>
              </a:ext>
            </a:extLst>
          </p:cNvPr>
          <p:cNvSpPr/>
          <p:nvPr/>
        </p:nvSpPr>
        <p:spPr>
          <a:xfrm>
            <a:off x="10893883" y="5498324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4</a:t>
            </a:r>
            <a:endParaRPr lang="ru-RU" sz="2800" b="1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2BD095D-D40B-49E8-88B8-1AA7BD575421}"/>
              </a:ext>
            </a:extLst>
          </p:cNvPr>
          <p:cNvSpPr/>
          <p:nvPr/>
        </p:nvSpPr>
        <p:spPr>
          <a:xfrm>
            <a:off x="11281600" y="5498324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2</a:t>
            </a:r>
            <a:endParaRPr lang="ru-RU" sz="2800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1080288-3E00-473D-B60E-F1F74DA38DC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4"/>
          <a:srcRect l="23840" t="13770" r="9684" b="75621"/>
          <a:stretch/>
        </p:blipFill>
        <p:spPr>
          <a:xfrm>
            <a:off x="221941" y="363984"/>
            <a:ext cx="11729812" cy="1053030"/>
          </a:xfrm>
          <a:prstGeom prst="rect">
            <a:avLst/>
          </a:prstGeom>
        </p:spPr>
      </p:pic>
      <p:pic>
        <p:nvPicPr>
          <p:cNvPr id="13" name="Объект 3">
            <a:extLst>
              <a:ext uri="{FF2B5EF4-FFF2-40B4-BE49-F238E27FC236}">
                <a16:creationId xmlns:a16="http://schemas.microsoft.com/office/drawing/2014/main" id="{CABD1926-0EE5-4244-80A9-B54FDD1426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865" t="25912" r="28949" b="17962"/>
          <a:stretch/>
        </p:blipFill>
        <p:spPr>
          <a:xfrm>
            <a:off x="240247" y="890499"/>
            <a:ext cx="4980373" cy="578354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9757336-7FFC-4F4C-AB56-173FE561B37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267" t="45566" r="57694" b="33205"/>
          <a:stretch/>
        </p:blipFill>
        <p:spPr>
          <a:xfrm>
            <a:off x="5610486" y="3523461"/>
            <a:ext cx="3042632" cy="213244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46617F8-6F30-47D7-9AC0-1D51F4D0AA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937" t="40000" r="28349" b="50000"/>
          <a:stretch/>
        </p:blipFill>
        <p:spPr>
          <a:xfrm>
            <a:off x="5692995" y="2743200"/>
            <a:ext cx="2281561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4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>
            <a:extLst>
              <a:ext uri="{FF2B5EF4-FFF2-40B4-BE49-F238E27FC236}">
                <a16:creationId xmlns:a16="http://schemas.microsoft.com/office/drawing/2014/main" id="{6FCCC94D-1734-45A3-905C-60CA12D55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6" y="214314"/>
            <a:ext cx="8893175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  <a:cs typeface="Times New Roman" panose="02020603050405020304" pitchFamily="18" charset="0"/>
              </a:rPr>
              <a:t>6. На рисунке изображен график </a:t>
            </a:r>
            <a:r>
              <a:rPr lang="ru-RU" altLang="ru-RU" sz="1800" u="sng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производной</a:t>
            </a:r>
            <a:r>
              <a:rPr lang="ru-RU" altLang="ru-RU" sz="1800">
                <a:latin typeface="Times New Roman" panose="02020603050405020304" pitchFamily="18" charset="0"/>
                <a:cs typeface="Times New Roman" panose="02020603050405020304" pitchFamily="18" charset="0"/>
              </a:rPr>
              <a:t> функции          , определенной на интервале          . Найдите количество точек, в которых касательная к графику функции параллельна прямой                      или совпадает с ней.</a:t>
            </a:r>
          </a:p>
        </p:txBody>
      </p:sp>
      <p:pic>
        <p:nvPicPr>
          <p:cNvPr id="16387" name="Picture 8" descr="f(x)">
            <a:extLst>
              <a:ext uri="{FF2B5EF4-FFF2-40B4-BE49-F238E27FC236}">
                <a16:creationId xmlns:a16="http://schemas.microsoft.com/office/drawing/2014/main" id="{7A30F15D-42FE-4E2B-8E37-BA753F850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438" y="285750"/>
            <a:ext cx="4318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7" descr="(-6;6)">
            <a:extLst>
              <a:ext uri="{FF2B5EF4-FFF2-40B4-BE49-F238E27FC236}">
                <a16:creationId xmlns:a16="http://schemas.microsoft.com/office/drawing/2014/main" id="{821BE09D-6D26-4E64-8C88-04B69B1EB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571500"/>
            <a:ext cx="6477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y=-3x-11">
            <a:extLst>
              <a:ext uri="{FF2B5EF4-FFF2-40B4-BE49-F238E27FC236}">
                <a16:creationId xmlns:a16="http://schemas.microsoft.com/office/drawing/2014/main" id="{BEA9AA2D-C515-4EB0-A1B3-16A0CB6CAA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857250"/>
            <a:ext cx="1081088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4" descr="MA.E10.B8.100_dop/innerimg0.jpg">
            <a:extLst>
              <a:ext uri="{FF2B5EF4-FFF2-40B4-BE49-F238E27FC236}">
                <a16:creationId xmlns:a16="http://schemas.microsoft.com/office/drawing/2014/main" id="{A3C766F1-ED69-4417-A263-4362E4984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1628775"/>
            <a:ext cx="6264275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8687" name="Object 15">
            <a:extLst>
              <a:ext uri="{FF2B5EF4-FFF2-40B4-BE49-F238E27FC236}">
                <a16:creationId xmlns:a16="http://schemas.microsoft.com/office/drawing/2014/main" id="{C611ABB0-1ED8-4B9E-A0E3-A8F87FA388F7}"/>
              </a:ext>
            </a:extLst>
          </p:cNvPr>
          <p:cNvGraphicFramePr>
            <a:graphicFrameLocks noGrp="1" noChangeAspect="1"/>
          </p:cNvGraphicFramePr>
          <p:nvPr>
            <p:ph sz="quarter" idx="1"/>
          </p:nvPr>
        </p:nvGraphicFramePr>
        <p:xfrm>
          <a:off x="3719514" y="3765551"/>
          <a:ext cx="7143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Формула" r:id="rId10" imgW="704850" imgH="209520" progId="Equation.3">
                  <p:embed/>
                </p:oleObj>
              </mc:Choice>
              <mc:Fallback>
                <p:oleObj name="Формула" r:id="rId10" imgW="704850" imgH="209520" progId="Equation.3">
                  <p:embed/>
                  <p:pic>
                    <p:nvPicPr>
                      <p:cNvPr id="28687" name="Object 15">
                        <a:extLst>
                          <a:ext uri="{FF2B5EF4-FFF2-40B4-BE49-F238E27FC236}">
                            <a16:creationId xmlns:a16="http://schemas.microsoft.com/office/drawing/2014/main" id="{C611ABB0-1ED8-4B9E-A0E3-A8F87FA388F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9514" y="3765551"/>
                        <a:ext cx="714375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709" name="Group 37">
            <a:extLst>
              <a:ext uri="{FF2B5EF4-FFF2-40B4-BE49-F238E27FC236}">
                <a16:creationId xmlns:a16="http://schemas.microsoft.com/office/drawing/2014/main" id="{93C79B2C-9C97-4131-AF3A-A8C353D1BFFF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691110919"/>
              </p:ext>
            </p:extLst>
          </p:nvPr>
        </p:nvGraphicFramePr>
        <p:xfrm>
          <a:off x="6889072" y="5516563"/>
          <a:ext cx="3455079" cy="822772"/>
        </p:xfrm>
        <a:graphic>
          <a:graphicData uri="http://schemas.openxmlformats.org/drawingml/2006/table">
            <a:tbl>
              <a:tblPr/>
              <a:tblGrid>
                <a:gridCol w="2467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Ответ:</a:t>
                      </a:r>
                    </a:p>
                  </a:txBody>
                  <a:tcPr marT="45626" marB="456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T="45626" marB="456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8689" name="Picture 17" descr="y=-3x-11">
            <a:extLst>
              <a:ext uri="{FF2B5EF4-FFF2-40B4-BE49-F238E27FC236}">
                <a16:creationId xmlns:a16="http://schemas.microsoft.com/office/drawing/2014/main" id="{ABB3AC7D-3C01-4DA4-A0C0-118B49110C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1844676"/>
            <a:ext cx="2051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0" name="Rectangle 18">
            <a:extLst>
              <a:ext uri="{FF2B5EF4-FFF2-40B4-BE49-F238E27FC236}">
                <a16:creationId xmlns:a16="http://schemas.microsoft.com/office/drawing/2014/main" id="{E30AF248-7604-4A88-A9EB-FEA13ED4A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288" y="1700213"/>
            <a:ext cx="647700" cy="576262"/>
          </a:xfrm>
          <a:prstGeom prst="rect">
            <a:avLst/>
          </a:prstGeom>
          <a:solidFill>
            <a:srgbClr val="3366FF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28691" name="Text Box 19">
            <a:extLst>
              <a:ext uri="{FF2B5EF4-FFF2-40B4-BE49-F238E27FC236}">
                <a16:creationId xmlns:a16="http://schemas.microsoft.com/office/drawing/2014/main" id="{51A6A194-8BB6-42E7-B5D9-9BAF098AF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1" y="4581525"/>
            <a:ext cx="576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Arial" panose="020B0604020202020204" pitchFamily="34" charset="0"/>
              </a:rPr>
              <a:t>-3</a:t>
            </a:r>
          </a:p>
        </p:txBody>
      </p:sp>
      <p:sp>
        <p:nvSpPr>
          <p:cNvPr id="28692" name="Line 20">
            <a:extLst>
              <a:ext uri="{FF2B5EF4-FFF2-40B4-BE49-F238E27FC236}">
                <a16:creationId xmlns:a16="http://schemas.microsoft.com/office/drawing/2014/main" id="{8A0DDB78-F820-411C-8DFE-9595ED441B9A}"/>
              </a:ext>
            </a:extLst>
          </p:cNvPr>
          <p:cNvSpPr>
            <a:spLocks noChangeShapeType="1"/>
          </p:cNvSpPr>
          <p:nvPr/>
        </p:nvSpPr>
        <p:spPr bwMode="auto">
          <a:xfrm>
            <a:off x="1992313" y="5013325"/>
            <a:ext cx="63357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3" name="Oval 21">
            <a:extLst>
              <a:ext uri="{FF2B5EF4-FFF2-40B4-BE49-F238E27FC236}">
                <a16:creationId xmlns:a16="http://schemas.microsoft.com/office/drawing/2014/main" id="{C2F26682-7BFD-4F51-8006-9B0BDD0FD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375" y="4868864"/>
            <a:ext cx="287338" cy="2889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28694" name="Oval 22">
            <a:extLst>
              <a:ext uri="{FF2B5EF4-FFF2-40B4-BE49-F238E27FC236}">
                <a16:creationId xmlns:a16="http://schemas.microsoft.com/office/drawing/2014/main" id="{29F6E09B-A62A-4F24-8620-5E7B4137B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539" y="4868864"/>
            <a:ext cx="287337" cy="2889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28695" name="Oval 23">
            <a:extLst>
              <a:ext uri="{FF2B5EF4-FFF2-40B4-BE49-F238E27FC236}">
                <a16:creationId xmlns:a16="http://schemas.microsoft.com/office/drawing/2014/main" id="{297A5AD3-2FE9-49A9-B1AD-08269B1BC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1675" y="4868864"/>
            <a:ext cx="287338" cy="2889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28696" name="Oval 24">
            <a:extLst>
              <a:ext uri="{FF2B5EF4-FFF2-40B4-BE49-F238E27FC236}">
                <a16:creationId xmlns:a16="http://schemas.microsoft.com/office/drawing/2014/main" id="{FEAE7598-1CBD-4367-9348-B9B25B86D0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9739" y="4868864"/>
            <a:ext cx="287337" cy="2889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0" grpId="0" animBg="1"/>
      <p:bldP spid="28691" grpId="0"/>
      <p:bldP spid="28693" grpId="0" animBg="1"/>
      <p:bldP spid="28694" grpId="0" animBg="1"/>
      <p:bldP spid="28695" grpId="0" animBg="1"/>
      <p:bldP spid="286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y=9">
            <a:extLst>
              <a:ext uri="{FF2B5EF4-FFF2-40B4-BE49-F238E27FC236}">
                <a16:creationId xmlns:a16="http://schemas.microsoft.com/office/drawing/2014/main" id="{E0ABB809-7BAC-4567-816C-AE66CDA92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908051"/>
            <a:ext cx="863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4" descr="task-2/ps/task-2.67">
            <a:extLst>
              <a:ext uri="{FF2B5EF4-FFF2-40B4-BE49-F238E27FC236}">
                <a16:creationId xmlns:a16="http://schemas.microsoft.com/office/drawing/2014/main" id="{60208293-9966-4A4A-B477-4507075DE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1484313"/>
            <a:ext cx="6408737" cy="451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11">
            <a:extLst>
              <a:ext uri="{FF2B5EF4-FFF2-40B4-BE49-F238E27FC236}">
                <a16:creationId xmlns:a16="http://schemas.microsoft.com/office/drawing/2014/main" id="{046E1B98-C288-4D9F-ABF2-D705BB06CC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975" y="3052764"/>
            <a:ext cx="2222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9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5365" name="Text Box 12">
            <a:extLst>
              <a:ext uri="{FF2B5EF4-FFF2-40B4-BE49-F238E27FC236}">
                <a16:creationId xmlns:a16="http://schemas.microsoft.com/office/drawing/2014/main" id="{3E07B626-B6A4-4C3A-91F0-D07C8F354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260351"/>
            <a:ext cx="82089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>
                <a:latin typeface="Arial" panose="020B0604020202020204" pitchFamily="34" charset="0"/>
              </a:rPr>
              <a:t>5. На рисунке изображен график функции , определенной на интервале                 . Найдите количество точек, в которых касательная к графику функции параллельна прямой              .</a:t>
            </a:r>
          </a:p>
        </p:txBody>
      </p:sp>
      <p:pic>
        <p:nvPicPr>
          <p:cNvPr id="15366" name="Picture 6" descr="(-3; 10)">
            <a:extLst>
              <a:ext uri="{FF2B5EF4-FFF2-40B4-BE49-F238E27FC236}">
                <a16:creationId xmlns:a16="http://schemas.microsoft.com/office/drawing/2014/main" id="{6B5E360F-7AE8-475E-B4A2-DDE851F3E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620714"/>
            <a:ext cx="107950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9" name="Line 13">
            <a:extLst>
              <a:ext uri="{FF2B5EF4-FFF2-40B4-BE49-F238E27FC236}">
                <a16:creationId xmlns:a16="http://schemas.microsoft.com/office/drawing/2014/main" id="{621DD3C1-8F22-447E-9428-A9813FF9CD7D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825" y="1557338"/>
            <a:ext cx="8280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5368" name="Picture 14" descr="y=9">
            <a:extLst>
              <a:ext uri="{FF2B5EF4-FFF2-40B4-BE49-F238E27FC236}">
                <a16:creationId xmlns:a16="http://schemas.microsoft.com/office/drawing/2014/main" id="{AF78B04B-7270-4947-B73D-05568DA37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1341439"/>
            <a:ext cx="5762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1" name="Line 15">
            <a:extLst>
              <a:ext uri="{FF2B5EF4-FFF2-40B4-BE49-F238E27FC236}">
                <a16:creationId xmlns:a16="http://schemas.microsoft.com/office/drawing/2014/main" id="{753DDD85-BFDA-4FB5-B361-9E43A6207E20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5189" y="2349500"/>
            <a:ext cx="7921625" cy="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2" name="Line 16">
            <a:extLst>
              <a:ext uri="{FF2B5EF4-FFF2-40B4-BE49-F238E27FC236}">
                <a16:creationId xmlns:a16="http://schemas.microsoft.com/office/drawing/2014/main" id="{430826C1-17BA-4FC1-9FCF-ACEF7938B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0" y="2852738"/>
            <a:ext cx="7920038" cy="0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3" name="Line 17">
            <a:extLst>
              <a:ext uri="{FF2B5EF4-FFF2-40B4-BE49-F238E27FC236}">
                <a16:creationId xmlns:a16="http://schemas.microsoft.com/office/drawing/2014/main" id="{CF663396-5173-40BD-AA19-AD72AB7D9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92314" y="4221163"/>
            <a:ext cx="7812087" cy="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4" name="Line 18">
            <a:extLst>
              <a:ext uri="{FF2B5EF4-FFF2-40B4-BE49-F238E27FC236}">
                <a16:creationId xmlns:a16="http://schemas.microsoft.com/office/drawing/2014/main" id="{3B222E85-7587-4672-A28C-2E826EA7D6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7601" y="5084763"/>
            <a:ext cx="7453313" cy="0"/>
          </a:xfrm>
          <a:prstGeom prst="line">
            <a:avLst/>
          </a:prstGeom>
          <a:noFill/>
          <a:ln w="28575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5" name="Line 19">
            <a:extLst>
              <a:ext uri="{FF2B5EF4-FFF2-40B4-BE49-F238E27FC236}">
                <a16:creationId xmlns:a16="http://schemas.microsoft.com/office/drawing/2014/main" id="{D34CD1DA-0979-48B4-BDF2-53A991A287F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0" y="5013325"/>
            <a:ext cx="774065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6" name="Line 20">
            <a:extLst>
              <a:ext uri="{FF2B5EF4-FFF2-40B4-BE49-F238E27FC236}">
                <a16:creationId xmlns:a16="http://schemas.microsoft.com/office/drawing/2014/main" id="{5DB2C411-ECA2-404C-BCE0-5EC38C9620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1" y="5373688"/>
            <a:ext cx="7548563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4609" name="Group 33">
            <a:extLst>
              <a:ext uri="{FF2B5EF4-FFF2-40B4-BE49-F238E27FC236}">
                <a16:creationId xmlns:a16="http://schemas.microsoft.com/office/drawing/2014/main" id="{875A8F2A-2818-4CCE-B048-A3EEB4624BCB}"/>
              </a:ext>
            </a:extLst>
          </p:cNvPr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043712614"/>
              </p:ext>
            </p:extLst>
          </p:nvPr>
        </p:nvGraphicFramePr>
        <p:xfrm>
          <a:off x="8256589" y="5661025"/>
          <a:ext cx="3497446" cy="822772"/>
        </p:xfrm>
        <a:graphic>
          <a:graphicData uri="http://schemas.openxmlformats.org/drawingml/2006/table">
            <a:tbl>
              <a:tblPr/>
              <a:tblGrid>
                <a:gridCol w="2288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9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Ответ:</a:t>
                      </a:r>
                    </a:p>
                  </a:txBody>
                  <a:tcPr marT="45626" marB="456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marT="45626" marB="456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BC1ADD9-4981-4953-A37F-3A61ADDE964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23572" t="19933" r="10637" b="6661"/>
          <a:stretch/>
        </p:blipFill>
        <p:spPr>
          <a:xfrm>
            <a:off x="186430" y="177553"/>
            <a:ext cx="10679541" cy="6702523"/>
          </a:xfrm>
          <a:prstGeom prst="rect">
            <a:avLst/>
          </a:prstGeom>
        </p:spPr>
      </p:pic>
      <p:pic>
        <p:nvPicPr>
          <p:cNvPr id="6" name="Объект 3">
            <a:extLst>
              <a:ext uri="{FF2B5EF4-FFF2-40B4-BE49-F238E27FC236}">
                <a16:creationId xmlns:a16="http://schemas.microsoft.com/office/drawing/2014/main" id="{ABE13FC0-6599-42EA-9F92-BC939F1F30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025" t="72755" r="64322" b="16095"/>
          <a:stretch/>
        </p:blipFill>
        <p:spPr>
          <a:xfrm rot="160376">
            <a:off x="9964887" y="5109670"/>
            <a:ext cx="1802167" cy="97004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0BC3547-604B-4566-A006-D107A832E877}"/>
              </a:ext>
            </a:extLst>
          </p:cNvPr>
          <p:cNvSpPr/>
          <p:nvPr/>
        </p:nvSpPr>
        <p:spPr>
          <a:xfrm>
            <a:off x="10138758" y="5506707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3</a:t>
            </a:r>
            <a:endParaRPr lang="ru-RU" sz="2800" b="1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A3381F3-F491-452C-A8DE-3E0424EEDA8D}"/>
              </a:ext>
            </a:extLst>
          </p:cNvPr>
          <p:cNvSpPr/>
          <p:nvPr/>
        </p:nvSpPr>
        <p:spPr>
          <a:xfrm>
            <a:off x="10506166" y="5505214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4</a:t>
            </a:r>
            <a:endParaRPr lang="ru-RU" sz="2800" b="1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DE8609C-87AA-436B-83D8-119001CA21BD}"/>
              </a:ext>
            </a:extLst>
          </p:cNvPr>
          <p:cNvSpPr/>
          <p:nvPr/>
        </p:nvSpPr>
        <p:spPr>
          <a:xfrm>
            <a:off x="10893883" y="5498324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2</a:t>
            </a:r>
            <a:endParaRPr lang="ru-RU" sz="2800" b="1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2BD095D-D40B-49E8-88B8-1AA7BD575421}"/>
              </a:ext>
            </a:extLst>
          </p:cNvPr>
          <p:cNvSpPr/>
          <p:nvPr/>
        </p:nvSpPr>
        <p:spPr>
          <a:xfrm>
            <a:off x="11281600" y="5498324"/>
            <a:ext cx="359805" cy="5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1</a:t>
            </a:r>
            <a:endParaRPr lang="ru-RU" sz="2800" b="1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CA1FE07-C3A8-4251-8F5F-9430E8F541E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301" t="48932" r="28713" b="42653"/>
          <a:stretch/>
        </p:blipFill>
        <p:spPr>
          <a:xfrm>
            <a:off x="8646850" y="1376040"/>
            <a:ext cx="2680482" cy="57704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B5DBF1E-BF6E-4B0F-AEBD-B1074B990B7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806" t="56181" r="73053" b="28285"/>
          <a:stretch/>
        </p:blipFill>
        <p:spPr>
          <a:xfrm>
            <a:off x="8611597" y="1953087"/>
            <a:ext cx="1700093" cy="208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39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f(x)">
            <a:extLst>
              <a:ext uri="{FF2B5EF4-FFF2-40B4-BE49-F238E27FC236}">
                <a16:creationId xmlns:a16="http://schemas.microsoft.com/office/drawing/2014/main" id="{9DB67211-54F2-40FA-B36B-E6B3DDCC9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4" y="333376"/>
            <a:ext cx="4286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6" descr="(-6; 6)">
            <a:extLst>
              <a:ext uri="{FF2B5EF4-FFF2-40B4-BE49-F238E27FC236}">
                <a16:creationId xmlns:a16="http://schemas.microsoft.com/office/drawing/2014/main" id="{D544D260-8A33-4478-963D-56C64EF61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620713"/>
            <a:ext cx="86360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f(x)">
            <a:extLst>
              <a:ext uri="{FF2B5EF4-FFF2-40B4-BE49-F238E27FC236}">
                <a16:creationId xmlns:a16="http://schemas.microsoft.com/office/drawing/2014/main" id="{3B75E92F-FDB8-421C-BDEE-77D01A18F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451" y="620714"/>
            <a:ext cx="4286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4" descr="task-6/ps/task-6.191">
            <a:extLst>
              <a:ext uri="{FF2B5EF4-FFF2-40B4-BE49-F238E27FC236}">
                <a16:creationId xmlns:a16="http://schemas.microsoft.com/office/drawing/2014/main" id="{F2E57232-7D57-4F72-B3D6-56A1FE1C2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1268413"/>
            <a:ext cx="6337300" cy="437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13">
            <a:extLst>
              <a:ext uri="{FF2B5EF4-FFF2-40B4-BE49-F238E27FC236}">
                <a16:creationId xmlns:a16="http://schemas.microsoft.com/office/drawing/2014/main" id="{269244ED-5226-48DF-9C78-5A5C4F65A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260350"/>
            <a:ext cx="8964612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panose="020B0604020202020204" pitchFamily="34" charset="0"/>
              </a:rPr>
              <a:t>7. На рисунке изображен график </a:t>
            </a:r>
            <a:r>
              <a:rPr lang="ru-RU" altLang="ru-RU" sz="1800" b="1" u="sng">
                <a:solidFill>
                  <a:srgbClr val="FF0000"/>
                </a:solidFill>
                <a:latin typeface="Arial" panose="020B0604020202020204" pitchFamily="34" charset="0"/>
              </a:rPr>
              <a:t>производной</a:t>
            </a:r>
            <a:r>
              <a:rPr lang="ru-RU" altLang="ru-RU" sz="1800" b="1">
                <a:latin typeface="Arial" panose="020B0604020202020204" pitchFamily="34" charset="0"/>
              </a:rPr>
              <a:t> функции        , определенной на интервале                   . Найдите промежутки возрастания функции           . В ответе укажите сумму целых точек, входящих в эти промежутки.</a:t>
            </a:r>
          </a:p>
        </p:txBody>
      </p:sp>
      <p:sp>
        <p:nvSpPr>
          <p:cNvPr id="31758" name="Rectangle 14">
            <a:extLst>
              <a:ext uri="{FF2B5EF4-FFF2-40B4-BE49-F238E27FC236}">
                <a16:creationId xmlns:a16="http://schemas.microsoft.com/office/drawing/2014/main" id="{4A362721-C733-4061-BE21-59CB373E92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1951" y="1700213"/>
            <a:ext cx="6696075" cy="2087562"/>
          </a:xfrm>
          <a:prstGeom prst="rect">
            <a:avLst/>
          </a:prstGeom>
          <a:solidFill>
            <a:srgbClr val="FF0000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graphicFrame>
        <p:nvGraphicFramePr>
          <p:cNvPr id="31759" name="Object 15">
            <a:extLst>
              <a:ext uri="{FF2B5EF4-FFF2-40B4-BE49-F238E27FC236}">
                <a16:creationId xmlns:a16="http://schemas.microsoft.com/office/drawing/2014/main" id="{AE874037-5ED2-4367-8385-4E98104D83DB}"/>
              </a:ext>
            </a:extLst>
          </p:cNvPr>
          <p:cNvGraphicFramePr>
            <a:graphicFrameLocks noGrp="1" noChangeAspect="1"/>
          </p:cNvGraphicFramePr>
          <p:nvPr>
            <p:ph sz="quarter" idx="1"/>
          </p:nvPr>
        </p:nvGraphicFramePr>
        <p:xfrm>
          <a:off x="1558926" y="1785938"/>
          <a:ext cx="6697663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Формула" r:id="rId9" imgW="2305050" imgH="209520" progId="Equation.3">
                  <p:embed/>
                </p:oleObj>
              </mc:Choice>
              <mc:Fallback>
                <p:oleObj name="Формула" r:id="rId9" imgW="2305050" imgH="209520" progId="Equation.3">
                  <p:embed/>
                  <p:pic>
                    <p:nvPicPr>
                      <p:cNvPr id="31759" name="Object 15">
                        <a:extLst>
                          <a:ext uri="{FF2B5EF4-FFF2-40B4-BE49-F238E27FC236}">
                            <a16:creationId xmlns:a16="http://schemas.microsoft.com/office/drawing/2014/main" id="{AE874037-5ED2-4367-8385-4E98104D83D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8926" y="1785938"/>
                        <a:ext cx="6697663" cy="633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93" name="Group 49">
            <a:extLst>
              <a:ext uri="{FF2B5EF4-FFF2-40B4-BE49-F238E27FC236}">
                <a16:creationId xmlns:a16="http://schemas.microsoft.com/office/drawing/2014/main" id="{412AB285-8ABF-428B-BA18-E73158BC95D1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10200790"/>
              </p:ext>
            </p:extLst>
          </p:nvPr>
        </p:nvGraphicFramePr>
        <p:xfrm>
          <a:off x="7741328" y="5157788"/>
          <a:ext cx="2926672" cy="822772"/>
        </p:xfrm>
        <a:graphic>
          <a:graphicData uri="http://schemas.openxmlformats.org/drawingml/2006/table">
            <a:tbl>
              <a:tblPr/>
              <a:tblGrid>
                <a:gridCol w="2253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2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Ответ:</a:t>
                      </a:r>
                    </a:p>
                  </a:txBody>
                  <a:tcPr marT="45626" marB="456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626" marB="456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762" name="Freeform 18">
            <a:extLst>
              <a:ext uri="{FF2B5EF4-FFF2-40B4-BE49-F238E27FC236}">
                <a16:creationId xmlns:a16="http://schemas.microsoft.com/office/drawing/2014/main" id="{ED6B7955-8509-4500-ACF4-C966ECE0A17E}"/>
              </a:ext>
            </a:extLst>
          </p:cNvPr>
          <p:cNvSpPr>
            <a:spLocks/>
          </p:cNvSpPr>
          <p:nvPr/>
        </p:nvSpPr>
        <p:spPr bwMode="auto">
          <a:xfrm>
            <a:off x="4295775" y="2168525"/>
            <a:ext cx="2376488" cy="1620838"/>
          </a:xfrm>
          <a:custGeom>
            <a:avLst/>
            <a:gdLst>
              <a:gd name="T0" fmla="*/ 0 w 1497"/>
              <a:gd name="T1" fmla="*/ 2147483646 h 1021"/>
              <a:gd name="T2" fmla="*/ 2147483646 w 1497"/>
              <a:gd name="T3" fmla="*/ 2147483646 h 1021"/>
              <a:gd name="T4" fmla="*/ 2147483646 w 1497"/>
              <a:gd name="T5" fmla="*/ 2147483646 h 1021"/>
              <a:gd name="T6" fmla="*/ 2147483646 w 1497"/>
              <a:gd name="T7" fmla="*/ 2147483646 h 1021"/>
              <a:gd name="T8" fmla="*/ 2147483646 w 1497"/>
              <a:gd name="T9" fmla="*/ 2147483646 h 1021"/>
              <a:gd name="T10" fmla="*/ 2147483646 w 1497"/>
              <a:gd name="T11" fmla="*/ 2147483646 h 1021"/>
              <a:gd name="T12" fmla="*/ 2147483646 w 1497"/>
              <a:gd name="T13" fmla="*/ 2147483646 h 10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97"/>
              <a:gd name="T22" fmla="*/ 0 h 1021"/>
              <a:gd name="T23" fmla="*/ 1497 w 1497"/>
              <a:gd name="T24" fmla="*/ 1021 h 10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97" h="1021">
                <a:moveTo>
                  <a:pt x="0" y="975"/>
                </a:moveTo>
                <a:cubicBezTo>
                  <a:pt x="98" y="794"/>
                  <a:pt x="196" y="613"/>
                  <a:pt x="272" y="522"/>
                </a:cubicBezTo>
                <a:cubicBezTo>
                  <a:pt x="348" y="431"/>
                  <a:pt x="378" y="514"/>
                  <a:pt x="454" y="431"/>
                </a:cubicBezTo>
                <a:cubicBezTo>
                  <a:pt x="530" y="348"/>
                  <a:pt x="635" y="0"/>
                  <a:pt x="726" y="23"/>
                </a:cubicBezTo>
                <a:cubicBezTo>
                  <a:pt x="817" y="46"/>
                  <a:pt x="915" y="461"/>
                  <a:pt x="998" y="567"/>
                </a:cubicBezTo>
                <a:cubicBezTo>
                  <a:pt x="1081" y="673"/>
                  <a:pt x="1142" y="582"/>
                  <a:pt x="1225" y="658"/>
                </a:cubicBezTo>
                <a:cubicBezTo>
                  <a:pt x="1308" y="734"/>
                  <a:pt x="1452" y="961"/>
                  <a:pt x="1497" y="1021"/>
                </a:cubicBezTo>
              </a:path>
            </a:pathLst>
          </a:cu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" name="Group 50">
            <a:extLst>
              <a:ext uri="{FF2B5EF4-FFF2-40B4-BE49-F238E27FC236}">
                <a16:creationId xmlns:a16="http://schemas.microsoft.com/office/drawing/2014/main" id="{21287A40-E027-4085-A1DD-CB5C6A47FEBE}"/>
              </a:ext>
            </a:extLst>
          </p:cNvPr>
          <p:cNvGrpSpPr>
            <a:grpSpLocks/>
          </p:cNvGrpSpPr>
          <p:nvPr/>
        </p:nvGrpSpPr>
        <p:grpSpPr bwMode="auto">
          <a:xfrm>
            <a:off x="4224339" y="3716338"/>
            <a:ext cx="2447925" cy="469900"/>
            <a:chOff x="1701" y="2341"/>
            <a:chExt cx="1542" cy="296"/>
          </a:xfrm>
        </p:grpSpPr>
        <p:sp>
          <p:nvSpPr>
            <p:cNvPr id="17428" name="Text Box 19">
              <a:extLst>
                <a:ext uri="{FF2B5EF4-FFF2-40B4-BE49-F238E27FC236}">
                  <a16:creationId xmlns:a16="http://schemas.microsoft.com/office/drawing/2014/main" id="{2EE65DBD-4A9E-4958-B045-B40598F320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" y="2341"/>
              <a:ext cx="2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-1</a:t>
              </a:r>
            </a:p>
          </p:txBody>
        </p:sp>
        <p:sp>
          <p:nvSpPr>
            <p:cNvPr id="17429" name="Text Box 29">
              <a:extLst>
                <a:ext uri="{FF2B5EF4-FFF2-40B4-BE49-F238E27FC236}">
                  <a16:creationId xmlns:a16="http://schemas.microsoft.com/office/drawing/2014/main" id="{6E9E0C5E-4E76-4EAC-A40E-72A6FB01A9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1" y="2341"/>
              <a:ext cx="2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7430" name="Text Box 30">
              <a:extLst>
                <a:ext uri="{FF2B5EF4-FFF2-40B4-BE49-F238E27FC236}">
                  <a16:creationId xmlns:a16="http://schemas.microsoft.com/office/drawing/2014/main" id="{76BE725D-649D-42E7-8C3A-94716C3BD5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2387"/>
              <a:ext cx="2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17431" name="Text Box 31">
              <a:extLst>
                <a:ext uri="{FF2B5EF4-FFF2-40B4-BE49-F238E27FC236}">
                  <a16:creationId xmlns:a16="http://schemas.microsoft.com/office/drawing/2014/main" id="{2687DE27-F68C-47FE-9131-7AB9E71607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5" y="2341"/>
              <a:ext cx="2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7432" name="Text Box 32">
              <a:extLst>
                <a:ext uri="{FF2B5EF4-FFF2-40B4-BE49-F238E27FC236}">
                  <a16:creationId xmlns:a16="http://schemas.microsoft.com/office/drawing/2014/main" id="{3D4FD1B8-1448-4E6A-B81E-882E626CE3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2" y="2341"/>
              <a:ext cx="2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7433" name="Text Box 33">
              <a:extLst>
                <a:ext uri="{FF2B5EF4-FFF2-40B4-BE49-F238E27FC236}">
                  <a16:creationId xmlns:a16="http://schemas.microsoft.com/office/drawing/2014/main" id="{8318B21C-F4CB-4258-BD8B-53E965E90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2341"/>
              <a:ext cx="2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9BBB59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8064A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31778" name="Text Box 34">
            <a:extLst>
              <a:ext uri="{FF2B5EF4-FFF2-40B4-BE49-F238E27FC236}">
                <a16:creationId xmlns:a16="http://schemas.microsoft.com/office/drawing/2014/main" id="{4261B27B-DF88-406B-99C9-A4AD20921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0689" y="4149726"/>
            <a:ext cx="2447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9BBB59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Arial" panose="020B0604020202020204" pitchFamily="34" charset="0"/>
              </a:rPr>
              <a:t>-1+0+1+2+3+4=…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8" grpId="0" animBg="1"/>
      <p:bldP spid="3177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226</Words>
  <Application>Microsoft Office PowerPoint</Application>
  <PresentationFormat>Широкоэкранный</PresentationFormat>
  <Paragraphs>60</Paragraphs>
  <Slides>12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Times New Roman</vt:lpstr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база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Professional</dc:creator>
  <cp:lastModifiedBy>Professional</cp:lastModifiedBy>
  <cp:revision>21</cp:revision>
  <dcterms:created xsi:type="dcterms:W3CDTF">2024-04-14T10:21:29Z</dcterms:created>
  <dcterms:modified xsi:type="dcterms:W3CDTF">2024-04-26T18:09:41Z</dcterms:modified>
</cp:coreProperties>
</file>