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6242F5-ACB8-496B-8B94-159E40160258}" v="368" dt="2024-06-01T14:05:56.1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51" d="100"/>
          <a:sy n="51" d="100"/>
        </p:scale>
        <p:origin x="77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58E14-23EC-4C25-974C-48FA839886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870" y="978408"/>
            <a:ext cx="5021183" cy="507422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9FEDD4-20A1-49F6-9E3E-0B26B426BB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2167" y="3602038"/>
            <a:ext cx="5021183" cy="2244580"/>
          </a:xfrm>
        </p:spPr>
        <p:txBody>
          <a:bodyPr anchor="b">
            <a:normAutofit/>
          </a:bodyPr>
          <a:lstStyle>
            <a:lvl1pPr marL="0" indent="0" algn="l">
              <a:lnSpc>
                <a:spcPct val="100000"/>
              </a:lnSpc>
              <a:buNone/>
              <a:defRPr sz="22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0A32F-E6F3-4C2E-B9E3-E47868E42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A759-BFF8-4B5B-9ECE-D93AC303B331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06724-A87A-4231-BFD9-277482AF7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30D1AF-36B8-4BB8-BD6A-71194F7BC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FF94B3-6D3E-44FE-BB02-A9027C0003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62168" y="6209925"/>
            <a:ext cx="5021183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75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F6B8E-1D8E-4105-9BBB-D53AD24B7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825530-6629-4FEA-9670-EB21A2F5B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64C7A-A73F-46F5-BC33-696671DA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F398-5DA3-4937-BE3F-7CA1B9158252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B3CC0-B649-4509-A4B6-DF9D20EFA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CECCCA-3F2A-46F3-BF45-7C862FF1D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787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50133B-2446-4168-AA17-6538910668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62168" y="996791"/>
            <a:ext cx="5011962" cy="49569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06A9AD-2756-4C51-A958-6756301EB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17870" y="996791"/>
            <a:ext cx="5021183" cy="49569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42995D-CCEA-43AF-973B-8B6B56A56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91ED9-F929-4A92-90F9-3C9C84ABBE83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4029CF-BA62-4CCD-956E-FFA0B37B8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E0B3D-96AB-41B3-ABDD-5B0DE863D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18136A-0796-46EB-89BB-4C73C0258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62168" y="6209925"/>
            <a:ext cx="5021183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207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63D8A-C68D-4CF9-9D15-3E09BCC09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4D94C-E537-4FF3-AAF8-A85F05C31A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4B1D4-6731-4993-8609-16C1D3327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AB316-A2E6-49F2-825C-64AA951E4184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FB7BBD-CEEB-4256-84B2-6D907E118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2A8B7-F430-4F4A-BB63-481F51E58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414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BAC1C-A332-4BA5-8C9C-FE0396C81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0056" cy="4870974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8D137-710E-4125-B5E9-F63E7F1C9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62167" y="3566639"/>
            <a:ext cx="5021183" cy="2279979"/>
          </a:xfrm>
        </p:spPr>
        <p:txBody>
          <a:bodyPr anchor="b">
            <a:normAutofit/>
          </a:bodyPr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480C5-E9A6-425E-B050-03E444BE9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9748B-ADD6-4C5A-8C2A-A39721276E74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B4831-6C0B-4E0B-A341-91E4C5D36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11EE6-252D-46DD-94DF-C42657EF2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75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04B06-C54A-4B7B-B6D1-436428EAF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1182" cy="52076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23919-9A2F-4D97-8F31-6E35BD59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63049" y="969264"/>
            <a:ext cx="5290751" cy="255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8DA345-F684-4BAA-A22C-E725B3A603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63049" y="3621849"/>
            <a:ext cx="5290751" cy="255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399C52-9753-45D8-9646-CF31BB015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1FB0F-3C5C-4949-B933-9C7E511ED094}" type="datetime1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F95E57-622C-4199-940E-F5462E1AC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1B7592-00E8-41EF-B749-2A5EA8E46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349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2291277-967B-4176-B40B-9EC360626994}"/>
              </a:ext>
            </a:extLst>
          </p:cNvPr>
          <p:cNvSpPr/>
          <p:nvPr/>
        </p:nvSpPr>
        <p:spPr>
          <a:xfrm>
            <a:off x="517869" y="508090"/>
            <a:ext cx="11155680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B11C00-F7CB-4484-807A-D12745CD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9" y="978119"/>
            <a:ext cx="11165481" cy="10730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FAAA6E-E243-48B3-9585-3C1420B3E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7870" y="2178908"/>
            <a:ext cx="5020056" cy="65490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D01B8-0F2E-41A4-B21C-334393F6A6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7870" y="2876085"/>
            <a:ext cx="5020056" cy="33228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89B23F-3E60-415A-9CE7-0928B5CFB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62168" y="2178908"/>
            <a:ext cx="5021182" cy="65490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223446-0CDC-402B-8D71-D9D29F6DFF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62168" y="2876085"/>
            <a:ext cx="5021182" cy="33228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2B77D3-C6EC-4FFD-9E10-24E1AC5420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17870" y="6420414"/>
            <a:ext cx="2743200" cy="365125"/>
          </a:xfrm>
        </p:spPr>
        <p:txBody>
          <a:bodyPr/>
          <a:lstStyle/>
          <a:p>
            <a:fld id="{C2F01D58-E949-4BCB-829A-BBF80E38D59C}" type="datetime1">
              <a:rPr lang="en-US" smtClean="0"/>
              <a:t>6/2/2024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9DF31B-BD07-4DC2-95C2-B77E51AAE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54CE5A-3A0A-4AAB-81D2-F1C20636E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831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216B8-52AB-412B-BBE7-B6BE698FA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F779C3-9D19-467E-A5D2-0920834DA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0A846-0DA4-4D92-9BF1-DE8C52C1F4DF}" type="datetime1">
              <a:rPr lang="en-US" smtClean="0"/>
              <a:t>6/2/2024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72BB4-C8D8-4F74-9677-5AC979932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6B49B8-779F-4492-ABD9-96F0D042A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85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B976BF-9339-48D6-881A-280D15492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12331-4A9C-472F-A7FA-968157338839}" type="datetime1">
              <a:rPr lang="en-US" smtClean="0"/>
              <a:t>6/2/2024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277605-C9C8-432E-9662-D7D410B15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432B6-4A12-46EF-98A7-B5D50BD51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210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F191C-AF68-4230-A7B2-F8F07B486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0948" cy="2270641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F9F11-5FCF-4D7E-BA51-38CB84277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3182" y="987423"/>
            <a:ext cx="502094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3B519B-06C0-41BC-95FB-FB1FE43637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7870" y="3361038"/>
            <a:ext cx="5020948" cy="2507949"/>
          </a:xfrm>
        </p:spPr>
        <p:txBody>
          <a:bodyPr>
            <a:normAutofit/>
          </a:bodyPr>
          <a:lstStyle>
            <a:lvl1pPr marL="0" indent="0">
              <a:buNone/>
              <a:defRPr sz="2400" b="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8B70C-015C-4832-AFF6-D033E0227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97F3D-ED52-43FD-A26D-318B71534485}" type="datetime1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F1A6FB-8C14-46D1-90A5-0FF11DE78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82C585-6FA1-4E94-9C1C-A1DEDE55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08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98B43-D1CE-43F4-A367-EF1FE9688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0948" cy="2270641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B73978-8CDF-4C0E-ABA1-7291A03473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62168" y="987425"/>
            <a:ext cx="502700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ECC62-ED45-451E-BEC5-A03C6A554D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7870" y="3340442"/>
            <a:ext cx="5020948" cy="2528545"/>
          </a:xfrm>
        </p:spPr>
        <p:txBody>
          <a:bodyPr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1A7A86-B983-4315-9312-936B4FCF7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91FA4-6264-4BB8-B3B5-77711EED2D82}" type="datetime1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2E88C0-25A5-46F9-AB35-EAD50E6B9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0F9EA8-45AD-478E-8606-9328245BC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844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61AD20-E240-4E6F-AF91-689F7AEEE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1182" cy="48704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78801-35D1-4C19-BC2B-EAC7EE917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62168" y="969264"/>
            <a:ext cx="5021182" cy="4870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82A45-C5B9-4575-8E28-A35767B4D7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7870" y="64204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E7F6A1D9-D323-4F4E-8655-25E2D32CE742}" type="datetime1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D0933-AA03-4018-8E37-004CFB9F61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7870" y="9771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F282A-DF4A-4A2D-9672-8F0F770A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4317" y="6420414"/>
            <a:ext cx="63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DFDF98CC-160E-494C-8C3C-8CDC5FA257D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E57300-C7FF-4578-99A0-42B0295B123C}"/>
              </a:ext>
            </a:extLst>
          </p:cNvPr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8F8250-7A81-4A19-87AD-FFB2CE4E39A5}"/>
              </a:ext>
            </a:extLst>
          </p:cNvPr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9F38FC-2DEA-2647-C409-EF75720C1017}"/>
              </a:ext>
            </a:extLst>
          </p:cNvPr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4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-27432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" indent="-27432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6D16C4DE-5FF1-8D34-BBA1-FC43F31556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erstadt"/>
              <a:ea typeface="+mn-ea"/>
              <a:cs typeface="+mn-cs"/>
            </a:endParaRPr>
          </a:p>
        </p:txBody>
      </p:sp>
      <p:pic>
        <p:nvPicPr>
          <p:cNvPr id="5" name="Объект 4" descr="Изображение выглядит как текст, Шрифт, снимок экрана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30CE74E7-B90E-EA65-AC94-1F8F9BBD1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809" r="1" b="6354"/>
          <a:stretch/>
        </p:blipFill>
        <p:spPr>
          <a:xfrm>
            <a:off x="517871" y="2921001"/>
            <a:ext cx="11149534" cy="34249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00CFD11-DA14-DEF3-CC10-C07CDE49E9AC}"/>
              </a:ext>
            </a:extLst>
          </p:cNvPr>
          <p:cNvSpPr txBox="1"/>
          <p:nvPr/>
        </p:nvSpPr>
        <p:spPr>
          <a:xfrm>
            <a:off x="517869" y="1059035"/>
            <a:ext cx="11149534" cy="1627632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Aft>
                <a:spcPts val="600"/>
              </a:spcAft>
              <a:buFont typeface="Arial" panose="020B0604020202020204" pitchFamily="34" charset="0"/>
            </a:pPr>
            <a:r>
              <a:rPr lang="en-US" sz="2800" dirty="0">
                <a:latin typeface="Palatino Linotype" panose="02040502050505030304" pitchFamily="18" charset="0"/>
              </a:rPr>
              <a:t>Министерство </a:t>
            </a:r>
            <a:r>
              <a:rPr lang="en-US" sz="2800" dirty="0" err="1">
                <a:latin typeface="Palatino Linotype" panose="02040502050505030304" pitchFamily="18" charset="0"/>
              </a:rPr>
              <a:t>образования</a:t>
            </a:r>
            <a:r>
              <a:rPr lang="en-US" sz="2800" dirty="0">
                <a:latin typeface="Palatino Linotype" panose="02040502050505030304" pitchFamily="18" charset="0"/>
              </a:rPr>
              <a:t> и </a:t>
            </a:r>
            <a:r>
              <a:rPr lang="en-US" sz="2800" dirty="0" err="1">
                <a:latin typeface="Palatino Linotype" panose="02040502050505030304" pitchFamily="18" charset="0"/>
              </a:rPr>
              <a:t>науки</a:t>
            </a:r>
            <a:r>
              <a:rPr lang="en-US" sz="2800" dirty="0">
                <a:latin typeface="Palatino Linotype" panose="02040502050505030304" pitchFamily="18" charset="0"/>
              </a:rPr>
              <a:t> </a:t>
            </a:r>
            <a:r>
              <a:rPr lang="en-US" sz="2800" dirty="0" err="1">
                <a:latin typeface="Palatino Linotype" panose="02040502050505030304" pitchFamily="18" charset="0"/>
              </a:rPr>
              <a:t>Республики</a:t>
            </a:r>
            <a:r>
              <a:rPr lang="en-US" sz="2800" dirty="0">
                <a:latin typeface="Palatino Linotype" panose="02040502050505030304" pitchFamily="18" charset="0"/>
              </a:rPr>
              <a:t> </a:t>
            </a:r>
            <a:r>
              <a:rPr lang="en-US" sz="2800" dirty="0" err="1">
                <a:latin typeface="Palatino Linotype" panose="02040502050505030304" pitchFamily="18" charset="0"/>
              </a:rPr>
              <a:t>Дагестан</a:t>
            </a:r>
            <a:endParaRPr lang="en-US" sz="2800" dirty="0">
              <a:latin typeface="Palatino Linotype" panose="02040502050505030304" pitchFamily="18" charset="0"/>
            </a:endParaRPr>
          </a:p>
          <a:p>
            <a:pPr algn="ctr">
              <a:spcAft>
                <a:spcPts val="600"/>
              </a:spcAft>
              <a:buFont typeface="Arial" panose="020B0604020202020204" pitchFamily="34" charset="0"/>
            </a:pPr>
            <a:r>
              <a:rPr lang="en-US" sz="2800" dirty="0" err="1">
                <a:latin typeface="Palatino Linotype" panose="02040502050505030304" pitchFamily="18" charset="0"/>
              </a:rPr>
              <a:t>Государственное</a:t>
            </a:r>
            <a:r>
              <a:rPr lang="en-US" sz="2800" dirty="0">
                <a:latin typeface="Palatino Linotype" panose="02040502050505030304" pitchFamily="18" charset="0"/>
              </a:rPr>
              <a:t> </a:t>
            </a:r>
            <a:r>
              <a:rPr lang="en-US" sz="2800" dirty="0" err="1">
                <a:latin typeface="Palatino Linotype" panose="02040502050505030304" pitchFamily="18" charset="0"/>
              </a:rPr>
              <a:t>бюджетное</a:t>
            </a:r>
            <a:r>
              <a:rPr lang="en-US" sz="2800" dirty="0">
                <a:latin typeface="Palatino Linotype" panose="02040502050505030304" pitchFamily="18" charset="0"/>
              </a:rPr>
              <a:t> </a:t>
            </a:r>
            <a:r>
              <a:rPr lang="en-US" sz="2800" dirty="0" err="1">
                <a:latin typeface="Palatino Linotype" panose="02040502050505030304" pitchFamily="18" charset="0"/>
              </a:rPr>
              <a:t>профессиональное</a:t>
            </a:r>
            <a:r>
              <a:rPr lang="en-US" sz="2800" dirty="0">
                <a:latin typeface="Palatino Linotype" panose="02040502050505030304" pitchFamily="18" charset="0"/>
              </a:rPr>
              <a:t> </a:t>
            </a:r>
            <a:r>
              <a:rPr lang="en-US" sz="2800" dirty="0" err="1">
                <a:latin typeface="Palatino Linotype" panose="02040502050505030304" pitchFamily="18" charset="0"/>
              </a:rPr>
              <a:t>учреждение</a:t>
            </a:r>
          </a:p>
          <a:p>
            <a:pPr algn="ctr">
              <a:spcAft>
                <a:spcPts val="600"/>
              </a:spcAft>
              <a:buFont typeface="Arial" panose="020B0604020202020204" pitchFamily="34" charset="0"/>
            </a:pPr>
            <a:r>
              <a:rPr lang="ru-RU" sz="2800" dirty="0">
                <a:latin typeface="Palatino Linotype" panose="02040502050505030304" pitchFamily="18" charset="0"/>
              </a:rPr>
              <a:t>«</a:t>
            </a:r>
            <a:r>
              <a:rPr lang="en-US" sz="2800" dirty="0" err="1">
                <a:latin typeface="Palatino Linotype" panose="02040502050505030304" pitchFamily="18" charset="0"/>
              </a:rPr>
              <a:t>Кизлярский</a:t>
            </a:r>
            <a:r>
              <a:rPr lang="en-US" sz="2800" dirty="0">
                <a:latin typeface="Palatino Linotype" panose="02040502050505030304" pitchFamily="18" charset="0"/>
              </a:rPr>
              <a:t> </a:t>
            </a:r>
            <a:r>
              <a:rPr lang="en-US" sz="2800" dirty="0" err="1">
                <a:latin typeface="Palatino Linotype" panose="02040502050505030304" pitchFamily="18" charset="0"/>
              </a:rPr>
              <a:t>профессионально</a:t>
            </a:r>
            <a:r>
              <a:rPr lang="en-US" sz="2800" dirty="0">
                <a:latin typeface="Palatino Linotype" panose="02040502050505030304" pitchFamily="18" charset="0"/>
              </a:rPr>
              <a:t> </a:t>
            </a:r>
            <a:r>
              <a:rPr lang="en-US" sz="2800" dirty="0" err="1">
                <a:latin typeface="Palatino Linotype" panose="02040502050505030304" pitchFamily="18" charset="0"/>
              </a:rPr>
              <a:t>педагогический</a:t>
            </a:r>
            <a:r>
              <a:rPr lang="en-US" sz="2800" dirty="0">
                <a:latin typeface="Palatino Linotype" panose="02040502050505030304" pitchFamily="18" charset="0"/>
              </a:rPr>
              <a:t> колледж</a:t>
            </a:r>
            <a:r>
              <a:rPr lang="ru-RU" sz="2800" dirty="0">
                <a:latin typeface="Palatino Linotype" panose="02040502050505030304" pitchFamily="18" charset="0"/>
              </a:rPr>
              <a:t>»</a:t>
            </a:r>
            <a:endParaRPr lang="en-US" sz="2800" dirty="0">
              <a:latin typeface="Palatino Linotype" panose="02040502050505030304" pitchFamily="18" charset="0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6914053-73D7-E377-E88C-94E35AAD4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69" y="508090"/>
            <a:ext cx="11153214" cy="149279"/>
          </a:xfrm>
          <a:custGeom>
            <a:avLst/>
            <a:gdLst>
              <a:gd name="connsiteX0" fmla="*/ 0 w 8085002"/>
              <a:gd name="connsiteY0" fmla="*/ 0 h 149279"/>
              <a:gd name="connsiteX1" fmla="*/ 8085002 w 8085002"/>
              <a:gd name="connsiteY1" fmla="*/ 0 h 149279"/>
              <a:gd name="connsiteX2" fmla="*/ 8085002 w 8085002"/>
              <a:gd name="connsiteY2" fmla="*/ 149279 h 149279"/>
              <a:gd name="connsiteX3" fmla="*/ 0 w 8085002"/>
              <a:gd name="connsiteY3" fmla="*/ 149279 h 14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5002" h="149279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E4494F9-BDE4-EC9A-E783-A3C2A8C07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561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письмо, Публикация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ADD0E012-A9AB-565B-7115-CA6BCDC37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00" y="0"/>
            <a:ext cx="108617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13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книга, Публикация, Книжная обложка&#10;&#10;Автоматически созданное описание">
            <a:extLst>
              <a:ext uri="{FF2B5EF4-FFF2-40B4-BE49-F238E27FC236}">
                <a16:creationId xmlns:a16="http://schemas.microsoft.com/office/drawing/2014/main" id="{31395891-2291-8E3F-9C08-787F1FC32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57" y="0"/>
            <a:ext cx="10717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74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снимок экрана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C3E75753-B96F-F4CC-63DE-621543902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676" y="0"/>
            <a:ext cx="109133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25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EF92585-7A99-6108-9663-8C5903274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erstadt"/>
              <a:ea typeface="+mn-ea"/>
              <a:cs typeface="+mn-cs"/>
            </a:endParaRPr>
          </a:p>
        </p:txBody>
      </p:sp>
      <p:pic>
        <p:nvPicPr>
          <p:cNvPr id="4" name="Рисунок 3" descr="Изображение выглядит как текст, письмо, бумага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D1D1910F-0021-CEAB-9B6D-DC468A4A1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616" y="0"/>
            <a:ext cx="11117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39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письмо, Публикация, бумага&#10;&#10;Автоматически созданное описание">
            <a:extLst>
              <a:ext uri="{FF2B5EF4-FFF2-40B4-BE49-F238E27FC236}">
                <a16:creationId xmlns:a16="http://schemas.microsoft.com/office/drawing/2014/main" id="{E24EA7C1-9C57-A1A6-A8D8-C32719131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301" y="0"/>
            <a:ext cx="10906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018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Публикация, письмо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90AE4B95-56A8-F1D8-A86F-9433ABE3D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15" y="0"/>
            <a:ext cx="109151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445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письмо, Публикация, бумага&#10;&#10;Автоматически созданное описание">
            <a:extLst>
              <a:ext uri="{FF2B5EF4-FFF2-40B4-BE49-F238E27FC236}">
                <a16:creationId xmlns:a16="http://schemas.microsoft.com/office/drawing/2014/main" id="{3FBDDA49-FE54-1300-FE9A-2FB87D47C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354" y="0"/>
            <a:ext cx="107268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776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письмо, бумага, Публикация&#10;&#10;Автоматически созданное описание">
            <a:extLst>
              <a:ext uri="{FF2B5EF4-FFF2-40B4-BE49-F238E27FC236}">
                <a16:creationId xmlns:a16="http://schemas.microsoft.com/office/drawing/2014/main" id="{BCBE8179-5C9C-BB15-A4E6-51DE15921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73" y="0"/>
            <a:ext cx="108362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621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письмо, графический дизайн, книга">
            <a:extLst>
              <a:ext uri="{FF2B5EF4-FFF2-40B4-BE49-F238E27FC236}">
                <a16:creationId xmlns:a16="http://schemas.microsoft.com/office/drawing/2014/main" id="{1D71CA7C-F475-1ED0-966B-17C03DB8C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34" y="0"/>
            <a:ext cx="10635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11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письмо, бумага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C11FE4A5-818A-EF2B-9F8B-AEE1926C2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49" y="0"/>
            <a:ext cx="108979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48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письмо, Публикация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0538B949-FA69-C756-3F87-4C9835C0D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385" y="0"/>
            <a:ext cx="107697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79907"/>
      </p:ext>
    </p:extLst>
  </p:cSld>
  <p:clrMapOvr>
    <a:masterClrMapping/>
  </p:clrMapOvr>
</p:sld>
</file>

<file path=ppt/theme/theme1.xml><?xml version="1.0" encoding="utf-8"?>
<a:theme xmlns:a="http://schemas.openxmlformats.org/drawingml/2006/main" name="GestaltVTI">
  <a:themeElements>
    <a:clrScheme name="AnalogousFromLightSeedLeftStep">
      <a:dk1>
        <a:srgbClr val="000000"/>
      </a:dk1>
      <a:lt1>
        <a:srgbClr val="FFFFFF"/>
      </a:lt1>
      <a:dk2>
        <a:srgbClr val="24393F"/>
      </a:dk2>
      <a:lt2>
        <a:srgbClr val="E8E8E2"/>
      </a:lt2>
      <a:accent1>
        <a:srgbClr val="8985D7"/>
      </a:accent1>
      <a:accent2>
        <a:srgbClr val="6A90CE"/>
      </a:accent2>
      <a:accent3>
        <a:srgbClr val="5AAEC3"/>
      </a:accent3>
      <a:accent4>
        <a:srgbClr val="5DB4A2"/>
      </a:accent4>
      <a:accent5>
        <a:srgbClr val="68B484"/>
      </a:accent5>
      <a:accent6>
        <a:srgbClr val="62B65E"/>
      </a:accent6>
      <a:hlink>
        <a:srgbClr val="848651"/>
      </a:hlink>
      <a:folHlink>
        <a:srgbClr val="7F7F7F"/>
      </a:folHlink>
    </a:clrScheme>
    <a:fontScheme name="Bierstadt">
      <a:majorFont>
        <a:latin typeface="Bierstadt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staltVTI" id="{4F87C71D-53D1-4B71-BF97-FD0EA4B25665}" vid="{A110AFC4-8D8A-4C02-8885-7BA370B379B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</Words>
  <Application>Microsoft Office PowerPoint</Application>
  <PresentationFormat>Широкоэкранный</PresentationFormat>
  <Paragraphs>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Bierstadt</vt:lpstr>
      <vt:lpstr>Palatino Linotype</vt:lpstr>
      <vt:lpstr>GestaltVTI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Азиза Аджимурадова</dc:creator>
  <cp:lastModifiedBy>Азиза Аджимурадова</cp:lastModifiedBy>
  <cp:revision>97</cp:revision>
  <dcterms:created xsi:type="dcterms:W3CDTF">2024-06-01T13:48:25Z</dcterms:created>
  <dcterms:modified xsi:type="dcterms:W3CDTF">2024-06-02T09:20:30Z</dcterms:modified>
</cp:coreProperties>
</file>