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7"/>
  </p:notesMasterIdLst>
  <p:sldIdLst>
    <p:sldId id="347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3" r:id="rId10"/>
    <p:sldId id="341" r:id="rId11"/>
    <p:sldId id="342" r:id="rId12"/>
    <p:sldId id="344" r:id="rId13"/>
    <p:sldId id="345" r:id="rId14"/>
    <p:sldId id="346" r:id="rId15"/>
    <p:sldId id="333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1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3C1"/>
    <a:srgbClr val="6796CF"/>
    <a:srgbClr val="C0504D"/>
    <a:srgbClr val="2D588B"/>
    <a:srgbClr val="224268"/>
    <a:srgbClr val="50667F"/>
    <a:srgbClr val="305D94"/>
    <a:srgbClr val="3B8AFF"/>
    <a:srgbClr val="8064A2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90" autoAdjust="0"/>
    <p:restoredTop sz="94660"/>
  </p:normalViewPr>
  <p:slideViewPr>
    <p:cSldViewPr>
      <p:cViewPr varScale="1">
        <p:scale>
          <a:sx n="147" d="100"/>
          <a:sy n="147" d="100"/>
        </p:scale>
        <p:origin x="-66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65892-F424-4E13-AD54-DBE9B964B334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F35CA-DFF2-4A1B-A00B-6561BE8E1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75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4766310"/>
            <a:ext cx="2286000" cy="274320"/>
          </a:xfrm>
        </p:spPr>
        <p:txBody>
          <a:bodyPr/>
          <a:lstStyle>
            <a:lvl1pPr>
              <a:defRPr sz="1400"/>
            </a:lvl1pPr>
          </a:lstStyle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4766310"/>
            <a:ext cx="3474720" cy="27432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4766310"/>
            <a:ext cx="1219200" cy="274320"/>
          </a:xfrm>
        </p:spPr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4764881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42957" y="4835567"/>
            <a:ext cx="143137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4361127" y="2401464"/>
            <a:ext cx="438912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8229600" cy="370332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28850"/>
            <a:ext cx="6858000" cy="8001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3200400"/>
            <a:ext cx="6781800" cy="85725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4766310"/>
            <a:ext cx="2286000" cy="274320"/>
          </a:xfrm>
        </p:spPr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4766310"/>
            <a:ext cx="3474720" cy="27432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4766310"/>
            <a:ext cx="1520952" cy="274320"/>
          </a:xfrm>
        </p:spPr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114550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114550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6858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4041648" cy="370332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912114"/>
            <a:ext cx="4041648" cy="370332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6858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64406"/>
            <a:ext cx="4040188" cy="51435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1" y="971550"/>
            <a:ext cx="4041775" cy="51435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1600200"/>
            <a:ext cx="4038600" cy="30289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1600200"/>
            <a:ext cx="4038600" cy="30289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6858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42957" y="4835567"/>
            <a:ext cx="143137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4764881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42957" y="4835567"/>
            <a:ext cx="143137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228600"/>
            <a:ext cx="2514600" cy="62865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914401"/>
            <a:ext cx="2514600" cy="3632597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4764881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915025" y="2493169"/>
            <a:ext cx="452628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42957" y="4835567"/>
            <a:ext cx="143137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228600"/>
            <a:ext cx="5715000" cy="42862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5642"/>
            <a:ext cx="8229600" cy="506016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428750"/>
            <a:ext cx="8229600" cy="3202686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14400"/>
            <a:ext cx="8229600" cy="40005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4764881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42957" y="4835567"/>
            <a:ext cx="143137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375642"/>
            <a:ext cx="182880" cy="51435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7429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368274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4767263"/>
            <a:ext cx="2289048" cy="27432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4767263"/>
            <a:ext cx="3505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4767263"/>
            <a:ext cx="1981200" cy="27432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4764881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42957" y="4835567"/>
            <a:ext cx="143137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525"/>
            <a:ext cx="8229600" cy="241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3343397"/>
            <a:ext cx="57243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2D588B"/>
                </a:solidFill>
              </a:rPr>
              <a:t>Учитель: </a:t>
            </a:r>
          </a:p>
          <a:p>
            <a:r>
              <a:rPr lang="ru-RU" i="1" dirty="0" smtClean="0"/>
              <a:t>Серебрякова </a:t>
            </a:r>
            <a:r>
              <a:rPr lang="ru-RU" i="1" dirty="0"/>
              <a:t>Елена Юрьевна</a:t>
            </a:r>
            <a:endParaRPr lang="ru-RU" dirty="0"/>
          </a:p>
          <a:p>
            <a:r>
              <a:rPr lang="ru-RU" i="1" dirty="0"/>
              <a:t>ГБОУ гимназия № 397 </a:t>
            </a:r>
            <a:r>
              <a:rPr lang="ru-RU" i="1" dirty="0" err="1"/>
              <a:t>им.Г.И.Старовойтовой</a:t>
            </a:r>
            <a:endParaRPr lang="ru-RU" dirty="0"/>
          </a:p>
          <a:p>
            <a:r>
              <a:rPr lang="ru-RU" i="1" dirty="0"/>
              <a:t>высшая категория</a:t>
            </a:r>
            <a:endParaRPr lang="ru-RU" dirty="0"/>
          </a:p>
          <a:p>
            <a:endParaRPr lang="ru-RU" dirty="0">
              <a:solidFill>
                <a:srgbClr val="2D58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29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36"/>
            <a:ext cx="9145448" cy="708778"/>
            <a:chOff x="0" y="-9236"/>
            <a:chExt cx="9145448" cy="708778"/>
          </a:xfrm>
        </p:grpSpPr>
        <p:sp>
          <p:nvSpPr>
            <p:cNvPr id="4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47365" y="1552958"/>
            <a:ext cx="8712968" cy="2075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36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причастный оборот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стоит 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определяемого слова, 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</a:t>
            </a:r>
            <a:r>
              <a:rPr lang="ru-RU" sz="36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выделяется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письме </a:t>
            </a:r>
            <a:r>
              <a:rPr lang="ru-RU" sz="36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запятыми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462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99716" y="804117"/>
            <a:ext cx="8928992" cy="385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 вкусны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ягоды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созревшие в конце лета.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Ягоды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созревшие в конце лета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особенно вкусны.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Созревшие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конце лета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ягоды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особенно вкусны.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203598"/>
            <a:ext cx="203110" cy="2120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713" y="2489535"/>
            <a:ext cx="203110" cy="2120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489534"/>
            <a:ext cx="203110" cy="2120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23928" y="4371950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,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94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788" y="767558"/>
            <a:ext cx="9136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Взлетевшие в небо огни фейерверка разлетелись в стороны цветными стрелами.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837" y="2134437"/>
            <a:ext cx="9136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Взлетевшие в небо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огни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фейерверка разлетелись в стороны цветными стрелами.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788" y="3453098"/>
            <a:ext cx="9136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Огни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фейерверка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взлетевшие в небо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разлетелись в стороны цветными стрелами.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04448" y="463531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,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610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82184" y="796299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Тёмное небо осветилось мерцающими золотом звёздами. 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3712" y="2111077"/>
            <a:ext cx="8112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Тёмное небо осветилось </a:t>
            </a:r>
            <a:r>
              <a:rPr lang="ru-RU" sz="36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мерцающими золотом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звёздами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3712" y="3517435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Тёмное небо осветилось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звёздами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мерцающими золотом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6376" y="4227934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,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030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36"/>
            <a:ext cx="9145448" cy="708778"/>
            <a:chOff x="0" y="-9236"/>
            <a:chExt cx="9145448" cy="708778"/>
          </a:xfrm>
        </p:grpSpPr>
        <p:sp>
          <p:nvSpPr>
            <p:cNvPr id="4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7788" y="793893"/>
            <a:ext cx="9136212" cy="3986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Причастие с зависимыми словами называется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причастным оборотом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предложении причастный оборот является одним членом предложения -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определением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причастный оборот стоит после определяемого слова, то он выделяется на письме запятыми.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963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36"/>
            <a:ext cx="9145448" cy="708778"/>
            <a:chOff x="0" y="-9236"/>
            <a:chExt cx="9145448" cy="708778"/>
          </a:xfrm>
        </p:grpSpPr>
        <p:sp>
          <p:nvSpPr>
            <p:cNvPr id="4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39752" y="1871487"/>
            <a:ext cx="4818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успеха!</a:t>
            </a:r>
            <a:endParaRPr lang="ru-RU" sz="5400" b="1" dirty="0">
              <a:solidFill>
                <a:srgbClr val="4F83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247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36"/>
            <a:ext cx="9145448" cy="708778"/>
            <a:chOff x="0" y="-9236"/>
            <a:chExt cx="9145448" cy="708778"/>
          </a:xfrm>
        </p:grpSpPr>
        <p:sp>
          <p:nvSpPr>
            <p:cNvPr id="4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95536" y="1609535"/>
            <a:ext cx="8616760" cy="2075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Осенью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раскрашенн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яркие цвета,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любоваться, как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картиной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написанн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живописцем.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163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11560" y="1623556"/>
            <a:ext cx="8208912" cy="2075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осенью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(какой?) </a:t>
            </a:r>
            <a:r>
              <a:rPr lang="ru-RU" sz="36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раскрашенной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600" b="1" dirty="0">
              <a:solidFill>
                <a:srgbClr val="4F8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раскрашенной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(во что?)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яркие цвета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Умножение 11"/>
          <p:cNvSpPr/>
          <p:nvPr/>
        </p:nvSpPr>
        <p:spPr>
          <a:xfrm>
            <a:off x="1362580" y="1498316"/>
            <a:ext cx="329100" cy="302246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Умножение 12"/>
          <p:cNvSpPr/>
          <p:nvPr/>
        </p:nvSpPr>
        <p:spPr>
          <a:xfrm>
            <a:off x="2195736" y="2861651"/>
            <a:ext cx="329100" cy="302246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1907704" y="1366663"/>
            <a:ext cx="2736304" cy="386222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>
            <a:off x="3293947" y="2750420"/>
            <a:ext cx="2736304" cy="386222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74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36"/>
            <a:ext cx="9145448" cy="708778"/>
            <a:chOff x="0" y="-9236"/>
            <a:chExt cx="9145448" cy="708778"/>
          </a:xfrm>
        </p:grpSpPr>
        <p:sp>
          <p:nvSpPr>
            <p:cNvPr id="4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33625" y="1046941"/>
            <a:ext cx="8712968" cy="312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Причастие с зависимыми словами называется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причастным оборотом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предложении причастный оборот является одним членом предложения -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определением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9775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03712" y="750182"/>
            <a:ext cx="8760776" cy="3956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Осенью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раскрашенной в яркие цвета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можно любоваться, как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картиной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написанной живописцем.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осенью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раскрашенной в яркие 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цвета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картиной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написанной живописцем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Умножение 11"/>
          <p:cNvSpPr/>
          <p:nvPr/>
        </p:nvSpPr>
        <p:spPr>
          <a:xfrm>
            <a:off x="1043608" y="3219822"/>
            <a:ext cx="329100" cy="302246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Умножение 12"/>
          <p:cNvSpPr/>
          <p:nvPr/>
        </p:nvSpPr>
        <p:spPr>
          <a:xfrm>
            <a:off x="1176732" y="3963428"/>
            <a:ext cx="329100" cy="302246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1512818" y="3135846"/>
            <a:ext cx="2736304" cy="386222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>
            <a:off x="1516221" y="3135846"/>
            <a:ext cx="2736304" cy="386222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>
            <a:off x="1691680" y="3855080"/>
            <a:ext cx="2736304" cy="386222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>
            <a:off x="1512818" y="3135846"/>
            <a:ext cx="2736304" cy="386222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254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5496" y="611215"/>
            <a:ext cx="9100716" cy="4156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пожелтевш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ветках деревьев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листья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уже осыпаются на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увядающ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ую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траву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 в ещё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цветущ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садах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красуются хризантемы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листья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какие?    </a:t>
            </a:r>
            <a:r>
              <a:rPr lang="ru-RU" sz="3200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пожелтевшие </a:t>
            </a:r>
            <a:r>
              <a:rPr lang="ru-RU" sz="32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ветках деревьев</a:t>
            </a:r>
            <a:endParaRPr lang="ru-RU" sz="3200" dirty="0">
              <a:solidFill>
                <a:srgbClr val="4F8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садах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каких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 </a:t>
            </a:r>
            <a:r>
              <a:rPr lang="ru-RU" sz="32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ещё цветущих </a:t>
            </a:r>
            <a:endParaRPr lang="ru-RU" sz="3200" dirty="0">
              <a:solidFill>
                <a:srgbClr val="4F8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траву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какую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3200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увядающую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dirty="0"/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4355976" y="2859782"/>
            <a:ext cx="2232248" cy="216044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flipH="1">
            <a:off x="3491880" y="3522373"/>
            <a:ext cx="1656184" cy="216044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Умножение 13"/>
          <p:cNvSpPr/>
          <p:nvPr/>
        </p:nvSpPr>
        <p:spPr>
          <a:xfrm>
            <a:off x="3929054" y="2816681"/>
            <a:ext cx="329100" cy="302246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Умножение 14"/>
          <p:cNvSpPr/>
          <p:nvPr/>
        </p:nvSpPr>
        <p:spPr>
          <a:xfrm>
            <a:off x="5192796" y="3436171"/>
            <a:ext cx="329100" cy="302246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438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9716" y="709688"/>
            <a:ext cx="8928992" cy="377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тёмном фоне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поредевшей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листвы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выделяются яркие пятна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кленов и осин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раскрашенных осенью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Сквозь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разорванные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облака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прорываются солнечные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лучи,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согревающие землю.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67378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36"/>
            <a:ext cx="9145448" cy="708778"/>
            <a:chOff x="0" y="-9236"/>
            <a:chExt cx="9145448" cy="708778"/>
          </a:xfrm>
        </p:grpSpPr>
        <p:sp>
          <p:nvSpPr>
            <p:cNvPr id="4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95536" y="1823470"/>
            <a:ext cx="8568952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Сквозь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разорванные облака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прорываются солнечные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лучи, 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согревающие землю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89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585332"/>
            <a:ext cx="9144000" cy="361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Сквозь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разорванные облака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прорываются солнечные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лучи,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согревающие землю.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Солнечные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лучи,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согревающие землю,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прорываются сквозь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разорванные облака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Сквозь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разорванные облака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прорываются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согревающие землю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солнечные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лучи.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87824" y="1094635"/>
            <a:ext cx="252028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Определяемое слово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7824" y="2501091"/>
            <a:ext cx="252028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Определяемое слово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77102" y="3910805"/>
            <a:ext cx="252028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Определяемое слово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16116" y="1084217"/>
            <a:ext cx="3181266" cy="50812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Причастный оборот </a:t>
            </a:r>
            <a:endParaRPr lang="ru-RU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22201" y="2503097"/>
            <a:ext cx="3181266" cy="50812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Причастный оборот </a:t>
            </a:r>
            <a:endParaRPr lang="ru-RU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87824" y="3915905"/>
            <a:ext cx="3181266" cy="50812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Причастный оборот </a:t>
            </a:r>
            <a:endParaRPr lang="ru-RU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0328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2879</TotalTime>
  <Words>377</Words>
  <Application>Microsoft Office PowerPoint</Application>
  <PresentationFormat>Экран (16:9)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Irina Knyazeva</dc:creator>
  <cp:lastModifiedBy>SAMALENA</cp:lastModifiedBy>
  <cp:revision>210</cp:revision>
  <dcterms:created xsi:type="dcterms:W3CDTF">2020-07-08T13:10:34Z</dcterms:created>
  <dcterms:modified xsi:type="dcterms:W3CDTF">2024-06-02T09:32:35Z</dcterms:modified>
</cp:coreProperties>
</file>