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</p:sldMasterIdLst>
  <p:sldIdLst>
    <p:sldId id="26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2192000" cy="6858000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7002FF7-6F4D-4D42-B77A-538D8E53C74C}" v="4" dt="2024-06-01T13:27:21.440"/>
    <p1510:client id="{A8B80079-8BF3-4D23-B691-1D9C872375F1}" v="399" dt="2024-06-01T13:43:53.50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 varScale="1">
        <p:scale>
          <a:sx n="51" d="100"/>
          <a:sy n="51" d="100"/>
        </p:scale>
        <p:origin x="778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3784DA-E3E0-4099-8BC4-1813584CD7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6415" y="800100"/>
            <a:ext cx="8447314" cy="3314694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1BD63B-9405-4E42-9E2F-07573F9B15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46415" y="4909459"/>
            <a:ext cx="8292874" cy="914395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68D03A-9A11-476C-B52A-593F3C019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A0168-EB40-45AF-89A1-87DE0A55FFC6}" type="datetime1">
              <a:rPr lang="en-US" smtClean="0"/>
              <a:t>6/2/2024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950CD1-7906-4885-9A4D-B764220DD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DECA96-1AD5-41FE-AB5C-68ABD65229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C36F-4504-47C0-B82F-A167342A2754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A09E39A-DA3F-4BDC-A89A-6545C1DD3721}"/>
              </a:ext>
            </a:extLst>
          </p:cNvPr>
          <p:cNvCxnSpPr>
            <a:cxnSpLocks/>
          </p:cNvCxnSpPr>
          <p:nvPr/>
        </p:nvCxnSpPr>
        <p:spPr>
          <a:xfrm>
            <a:off x="360154" y="4602664"/>
            <a:ext cx="10375638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2501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BB4882-AC48-4F1E-837D-E154BEEDC9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5439"/>
            <a:ext cx="9613106" cy="128288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FD34B7-C335-425E-BF89-DB1A0C2353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914525"/>
            <a:ext cx="9613106" cy="38836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D63754-C885-4DC6-962D-C861267B64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CA68F-747D-436A-B5BB-2EBC3ED499E4}" type="datetime1">
              <a:rPr lang="en-US" smtClean="0"/>
              <a:t>6/2/2024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EC9693-03CD-4EBD-A3D7-BE310CD5F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CBBD01-5E50-4FF1-A1D6-B24B7B75E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C36F-4504-47C0-B82F-A167342A2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5556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CEA1D39-AB23-4CEE-BBAA-55B29415D4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578644"/>
            <a:ext cx="1912144" cy="52720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CC20688-FA9B-4ABD-9E9E-C7EADE949A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2" y="578643"/>
            <a:ext cx="7943848" cy="52720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6B1A6B-AE19-4BD4-AE49-43E78CC0B0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8DC11-9E39-40A0-B3DC-E3F2AD04A616}" type="datetime1">
              <a:rPr lang="en-US" smtClean="0"/>
              <a:t>6/2/2024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862144-27EE-4CE0-B167-F5DBA41B3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8A40B2-EFB0-47EA-878B-6405E1DC18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C36F-4504-47C0-B82F-A167342A2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259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F2BEE8-2E4A-4A4A-833E-89D8D794E5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545914"/>
            <a:ext cx="9527275" cy="1241944"/>
          </a:xfrm>
        </p:spPr>
        <p:txBody>
          <a:bodyPr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46CFDA-CDBF-4B24-9EC3-827F540F71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108595"/>
            <a:ext cx="9527275" cy="36439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25871D-4A14-4A17-A0ED-7DDA7752B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A88F0-556B-4BB7-8AAB-D63AEB65C662}" type="datetime1">
              <a:rPr lang="en-US" smtClean="0"/>
              <a:t>6/2/2024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5BD654-899B-4DAF-93B9-1CBCAB5F6D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5F7FCA-B968-443D-90A7-E0F3C6D64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C36F-4504-47C0-B82F-A167342A2754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7F5CC56-CBE8-4152-AD5E-982DD286AA28}"/>
              </a:ext>
            </a:extLst>
          </p:cNvPr>
          <p:cNvCxnSpPr>
            <a:cxnSpLocks/>
          </p:cNvCxnSpPr>
          <p:nvPr/>
        </p:nvCxnSpPr>
        <p:spPr>
          <a:xfrm>
            <a:off x="386707" y="1905000"/>
            <a:ext cx="10375638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8493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895B8-786F-418B-9367-52B1952682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073426"/>
            <a:ext cx="8840344" cy="348904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BCF574-9044-4964-B6AE-A3983D595C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8488"/>
            <a:ext cx="8840344" cy="900772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D2A109-E9F9-428E-858A-38375BF1D9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05506-6815-4E0E-B1DE-ECA35C2016DF}" type="datetime1">
              <a:rPr lang="en-US" smtClean="0"/>
              <a:t>6/2/2024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D9BA6F-665B-4D62-84D1-23E03428CB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A1A2D7-4390-4B51-90D4-900EAAB13C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C36F-4504-47C0-B82F-A167342A2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419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9166EE-5127-48B4-A6F6-F5F6B38DB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587828"/>
            <a:ext cx="9578683" cy="990601"/>
          </a:xfrm>
        </p:spPr>
        <p:txBody>
          <a:bodyPr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57B8A9-5914-49F9-8E0E-C8723C5339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2057407"/>
            <a:ext cx="4318906" cy="372513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9E7D0C2-CAEA-4E31-8FA6-D866315DF6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69577" y="2057407"/>
            <a:ext cx="4405746" cy="372513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1E5DE2-0BD6-45B3-BDB1-675BA058BF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E85F7-A724-48A4-9D33-CEBC5174E865}" type="datetime1">
              <a:rPr lang="en-US" smtClean="0"/>
              <a:t>6/2/2024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2622B7-97C1-4C72-BCA9-290DC716F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57BEE3-B3AE-45B6-924A-08ABC95181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C36F-4504-47C0-B82F-A167342A2754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610397D-8A25-4307-B58D-8DE617EFD26D}"/>
              </a:ext>
            </a:extLst>
          </p:cNvPr>
          <p:cNvCxnSpPr>
            <a:cxnSpLocks/>
          </p:cNvCxnSpPr>
          <p:nvPr/>
        </p:nvCxnSpPr>
        <p:spPr>
          <a:xfrm>
            <a:off x="375523" y="1760404"/>
            <a:ext cx="10375638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B747697-5C57-4DA6-8ED6-CAB14CDD220A}"/>
              </a:ext>
            </a:extLst>
          </p:cNvPr>
          <p:cNvCxnSpPr>
            <a:cxnSpLocks/>
          </p:cNvCxnSpPr>
          <p:nvPr/>
        </p:nvCxnSpPr>
        <p:spPr>
          <a:xfrm>
            <a:off x="5563342" y="1752600"/>
            <a:ext cx="0" cy="4300105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08613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F22296-2B01-4044-AD7B-497BAC8AE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09600"/>
            <a:ext cx="10515600" cy="951491"/>
          </a:xfrm>
        </p:spPr>
        <p:txBody>
          <a:bodyPr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F08880-DE5D-4299-BAC3-D45377C499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989859"/>
            <a:ext cx="4381644" cy="602671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8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F2A655D-7A3A-4BA5-B82A-744276BE25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713126"/>
            <a:ext cx="4381644" cy="312136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2037933-BDAC-4317-9B7E-E30CF0B42E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950530" y="1989859"/>
            <a:ext cx="4487137" cy="602671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8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3A5878F-AE56-4F8C-A84A-A8534180DE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950531" y="2713127"/>
            <a:ext cx="4487136" cy="31213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FFF249A-9D93-4A8E-9284-5AB19AC0AC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06E7A-BDD3-46A3-BEE2-EB821F9236B4}" type="datetime1">
              <a:rPr lang="en-US" smtClean="0"/>
              <a:t>6/2/2024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5563883-9438-44C9-877E-EC771D1B3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E5ED3CC-D7BA-43BD-973A-B09921FED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C36F-4504-47C0-B82F-A167342A2754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4B03ADF-AEED-49C1-9CF7-7749387E2A4F}"/>
              </a:ext>
            </a:extLst>
          </p:cNvPr>
          <p:cNvCxnSpPr>
            <a:cxnSpLocks/>
          </p:cNvCxnSpPr>
          <p:nvPr/>
        </p:nvCxnSpPr>
        <p:spPr>
          <a:xfrm>
            <a:off x="378503" y="1752600"/>
            <a:ext cx="10375638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B5345CA-2FC8-42B9-85F7-84F77724D011}"/>
              </a:ext>
            </a:extLst>
          </p:cNvPr>
          <p:cNvCxnSpPr>
            <a:cxnSpLocks/>
          </p:cNvCxnSpPr>
          <p:nvPr/>
        </p:nvCxnSpPr>
        <p:spPr>
          <a:xfrm>
            <a:off x="5563342" y="1752600"/>
            <a:ext cx="0" cy="4300105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7219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0F8770-E2EE-4C9B-9F89-128DAC6618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116" y="703687"/>
            <a:ext cx="9406190" cy="172258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1CE391-8E22-4716-8A8B-C39BA61A77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1540C-9440-4E7A-B71A-BEFEE06869E3}" type="datetime1">
              <a:rPr lang="en-US" smtClean="0"/>
              <a:t>6/2/2024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6C042F-179F-4DBC-80B7-34B89EA27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386EA4-4BE5-4D17-A1DC-196FEA972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C36F-4504-47C0-B82F-A167342A2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020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E649B6B-2C1C-452D-9F93-BD9A6F2B0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18DDB-88AC-4039-B59C-B05DC4C9C16C}" type="datetime1">
              <a:rPr lang="en-US" smtClean="0"/>
              <a:t>6/2/2024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47CA8ED-78AC-4474-8874-E4C424297D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90B764-0B68-4801-ADE7-931059129F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C36F-4504-47C0-B82F-A167342A2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86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AE717A-ED7D-43FE-881F-9407FF2204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597476"/>
            <a:ext cx="3932237" cy="169371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6FE954-332E-4D66-AFFD-A15389A769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597475"/>
            <a:ext cx="5140180" cy="5263575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D15CDA-9FC3-4F17-963C-DD9E226ECC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291194"/>
            <a:ext cx="3932237" cy="3577793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CC30BE-8EE8-4A41-B20E-ACEFC980C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2ABFB-60E7-4BA1-866A-7059F058065B}" type="datetime1">
              <a:rPr lang="en-US" smtClean="0"/>
              <a:t>6/2/2024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4B6719-F550-42EF-B377-8E41A46D0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7A6636-5EF9-499C-A3A0-3021812D0D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C36F-4504-47C0-B82F-A167342A2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063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C038CB-27F1-47CF-B05A-CC06883018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59822"/>
            <a:ext cx="3932237" cy="165215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89C67EA-3155-4708-9B86-D7B2B54FC2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703687"/>
            <a:ext cx="5212917" cy="49690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B434F1-C813-4E9B-98A4-B0B372CE27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426277"/>
            <a:ext cx="3932237" cy="324642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22A0B8-75E7-465D-84CB-BC9C3FB2F5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4112F-55F4-4776-A323-7418930321C8}" type="datetime1">
              <a:rPr lang="en-US" smtClean="0"/>
              <a:t>6/2/2024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3879C9-B751-43BD-8B27-FA18290E1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1998FB-27B9-46E5-90E3-09B108B0E8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C36F-4504-47C0-B82F-A167342A2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699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BA68A5-A7C7-4D91-AB95-6E0B6FFD874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1F93EBF-655A-4373-ADBE-9606BFA94B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5439"/>
            <a:ext cx="9485160" cy="12828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AF2994-4D2E-43BB-9D9B-117ED94ABD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091757"/>
            <a:ext cx="9485163" cy="37064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F28926-9DF1-4A3E-8B81-2191D6F75E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2" y="6140304"/>
            <a:ext cx="3154896" cy="2870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300" baseline="0">
                <a:solidFill>
                  <a:schemeClr val="accent1"/>
                </a:solidFill>
              </a:defRPr>
            </a:lvl1pPr>
          </a:lstStyle>
          <a:p>
            <a:fld id="{CFBEA57F-793F-4683-BD8A-741FD4B89154}" type="datetime1">
              <a:rPr lang="en-US" smtClean="0"/>
              <a:t>6/2/2024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01BD4F-CE83-48A3-9683-19CF03C0A5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5400000">
            <a:off x="9233562" y="257852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b="1" cap="all" spc="300" baseline="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B94939-09B3-4A6E-88F8-4D923A56D4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21701" y="5672706"/>
            <a:ext cx="951908" cy="7546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600" b="1">
                <a:solidFill>
                  <a:schemeClr val="accent1"/>
                </a:solidFill>
              </a:defRPr>
            </a:lvl1pPr>
          </a:lstStyle>
          <a:p>
            <a:fld id="{81D2C36F-4504-47C0-B82F-A167342A275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A4051E3-92B2-42FC-BB3D-372E4A614439}"/>
              </a:ext>
            </a:extLst>
          </p:cNvPr>
          <p:cNvSpPr/>
          <p:nvPr/>
        </p:nvSpPr>
        <p:spPr>
          <a:xfrm>
            <a:off x="367744" y="334928"/>
            <a:ext cx="11456511" cy="618814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C425084-C97A-4C25-AE47-DDECF2DD3ABC}"/>
              </a:ext>
            </a:extLst>
          </p:cNvPr>
          <p:cNvCxnSpPr>
            <a:cxnSpLocks/>
          </p:cNvCxnSpPr>
          <p:nvPr/>
        </p:nvCxnSpPr>
        <p:spPr>
          <a:xfrm>
            <a:off x="10748698" y="334928"/>
            <a:ext cx="0" cy="6188146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6A478A1-0B34-4F2B-88FA-CF47551E5DF9}"/>
              </a:ext>
            </a:extLst>
          </p:cNvPr>
          <p:cNvCxnSpPr>
            <a:cxnSpLocks/>
          </p:cNvCxnSpPr>
          <p:nvPr/>
        </p:nvCxnSpPr>
        <p:spPr>
          <a:xfrm>
            <a:off x="373060" y="6047437"/>
            <a:ext cx="10375638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1338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4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4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4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4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4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3" name="Rectangle 11">
            <a:extLst>
              <a:ext uri="{FF2B5EF4-FFF2-40B4-BE49-F238E27FC236}">
                <a16:creationId xmlns:a16="http://schemas.microsoft.com/office/drawing/2014/main" id="{870F1165-C2FC-4313-ADED-D8514C00E1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13">
            <a:extLst>
              <a:ext uri="{FF2B5EF4-FFF2-40B4-BE49-F238E27FC236}">
                <a16:creationId xmlns:a16="http://schemas.microsoft.com/office/drawing/2014/main" id="{3FD564DD-780E-4279-99FF-A16618E119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696BE9A4-B32D-A62B-9B7C-E365D9024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545914"/>
            <a:ext cx="9527275" cy="1241944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Palatino Linotype" panose="02040502050505030304" pitchFamily="18" charset="0"/>
                <a:cs typeface="Times New Roman"/>
              </a:rPr>
              <a:t>Министерство образования и науки Республики Дагестан</a:t>
            </a:r>
            <a:br>
              <a:rPr lang="ru-RU" sz="2400" dirty="0">
                <a:solidFill>
                  <a:schemeClr val="tx1"/>
                </a:solidFill>
                <a:latin typeface="Palatino Linotype" panose="02040502050505030304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Palatino Linotype" panose="02040502050505030304" pitchFamily="18" charset="0"/>
                <a:cs typeface="Times New Roman"/>
              </a:rPr>
              <a:t>Государственное бюджетное профессиональное учреждение</a:t>
            </a:r>
            <a:br>
              <a:rPr lang="ru-RU" sz="2400" dirty="0">
                <a:solidFill>
                  <a:schemeClr val="tx1"/>
                </a:solidFill>
                <a:latin typeface="Palatino Linotype" panose="02040502050505030304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Palatino Linotype" panose="02040502050505030304" pitchFamily="18" charset="0"/>
                <a:cs typeface="Times New Roman"/>
              </a:rPr>
              <a:t>«Кизлярский профессионально педагогический колледж»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95B7382-A0E2-768B-2304-52D45C8957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00303"/>
            <a:ext cx="3385992" cy="3352223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algn="ctr">
              <a:buNone/>
            </a:pPr>
            <a:r>
              <a:rPr lang="ru-RU" sz="3200" dirty="0">
                <a:solidFill>
                  <a:schemeClr val="tx1"/>
                </a:solidFill>
                <a:latin typeface="Palatino Linotype" panose="02040502050505030304" pitchFamily="18" charset="0"/>
                <a:cs typeface="Times New Roman"/>
              </a:rPr>
              <a:t>Проект предметно - развивающей среды в классе</a:t>
            </a:r>
            <a:endParaRPr lang="ru-RU" sz="3200" dirty="0">
              <a:solidFill>
                <a:schemeClr val="tx1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7" name="Рисунок 6" descr="Изображение выглядит как в помещении, мебель, стена, Стеллаж&#10;&#10;Автоматически созданное описание">
            <a:extLst>
              <a:ext uri="{FF2B5EF4-FFF2-40B4-BE49-F238E27FC236}">
                <a16:creationId xmlns:a16="http://schemas.microsoft.com/office/drawing/2014/main" id="{E9A0CC7C-7D6C-93E4-F5A3-1DE70C6B4CB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" b="4641"/>
          <a:stretch/>
        </p:blipFill>
        <p:spPr>
          <a:xfrm>
            <a:off x="4688736" y="1905000"/>
            <a:ext cx="6054352" cy="4142428"/>
          </a:xfrm>
          <a:prstGeom prst="rect">
            <a:avLst/>
          </a:prstGeom>
        </p:spPr>
      </p:pic>
      <p:sp>
        <p:nvSpPr>
          <p:cNvPr id="2" name="Дата 1">
            <a:extLst>
              <a:ext uri="{FF2B5EF4-FFF2-40B4-BE49-F238E27FC236}">
                <a16:creationId xmlns:a16="http://schemas.microsoft.com/office/drawing/2014/main" id="{2FC78813-5381-7ED8-83A4-EEB6DE00E4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2" y="6140304"/>
            <a:ext cx="3154896" cy="28707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E0318DDB-88AC-4039-B59C-B05DC4C9C16C}" type="datetime1">
              <a:rPr lang="en-US" smtClean="0">
                <a:solidFill>
                  <a:schemeClr val="tx1"/>
                </a:solidFill>
              </a:rPr>
              <a:pPr>
                <a:spcAft>
                  <a:spcPts val="600"/>
                </a:spcAft>
              </a:pPr>
              <a:t>6/2/2024</a:t>
            </a:fld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75" name="Straight Connector 15">
            <a:extLst>
              <a:ext uri="{FF2B5EF4-FFF2-40B4-BE49-F238E27FC236}">
                <a16:creationId xmlns:a16="http://schemas.microsoft.com/office/drawing/2014/main" id="{ABAD74CF-CB22-463B-9031-D3BE16111B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0748698" y="334928"/>
            <a:ext cx="0" cy="6188146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447F23B-CFE3-83A2-8971-3B5AF3DBAD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21701" y="5672706"/>
            <a:ext cx="951908" cy="754673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81D2C36F-4504-47C0-B82F-A167342A2754}" type="slidenum">
              <a:rPr lang="en-US" smtClean="0">
                <a:solidFill>
                  <a:schemeClr val="tx1"/>
                </a:solidFill>
              </a:rPr>
              <a:pPr>
                <a:spcAft>
                  <a:spcPts val="600"/>
                </a:spcAft>
              </a:pPr>
              <a:t>1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6" name="Rectangle 17">
            <a:extLst>
              <a:ext uri="{FF2B5EF4-FFF2-40B4-BE49-F238E27FC236}">
                <a16:creationId xmlns:a16="http://schemas.microsoft.com/office/drawing/2014/main" id="{F5BB14C7-B6E4-427D-AEAC-7A18D089F9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67744" y="334928"/>
            <a:ext cx="11456511" cy="618814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7" name="Straight Connector 19">
            <a:extLst>
              <a:ext uri="{FF2B5EF4-FFF2-40B4-BE49-F238E27FC236}">
                <a16:creationId xmlns:a16="http://schemas.microsoft.com/office/drawing/2014/main" id="{82B589D1-AB2D-469C-960E-40C719BA82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73060" y="6047437"/>
            <a:ext cx="10375638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21">
            <a:extLst>
              <a:ext uri="{FF2B5EF4-FFF2-40B4-BE49-F238E27FC236}">
                <a16:creationId xmlns:a16="http://schemas.microsoft.com/office/drawing/2014/main" id="{055BC9DE-F4C7-4F1F-833F-C0E20531FB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86300" y="1905000"/>
            <a:ext cx="0" cy="4142431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23">
            <a:extLst>
              <a:ext uri="{FF2B5EF4-FFF2-40B4-BE49-F238E27FC236}">
                <a16:creationId xmlns:a16="http://schemas.microsoft.com/office/drawing/2014/main" id="{E95C7366-6A36-4307-81CE-FBD79DFF09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67744" y="1905000"/>
            <a:ext cx="10380954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47574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B8AD2B8-CE80-A6CC-36E1-C05FF7FC9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18DDB-88AC-4039-B59C-B05DC4C9C16C}" type="datetime1">
              <a:rPr lang="en-US" smtClean="0"/>
              <a:t>6/2/2024</a:t>
            </a:fld>
            <a:endParaRPr lang="en-US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DA743F5-1FBD-85A8-22E9-A9C4FE5E5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C36F-4504-47C0-B82F-A167342A2754}" type="slidenum">
              <a:rPr lang="en-US" smtClean="0"/>
              <a:t>10</a:t>
            </a:fld>
            <a:endParaRPr lang="en-US"/>
          </a:p>
        </p:txBody>
      </p:sp>
      <p:pic>
        <p:nvPicPr>
          <p:cNvPr id="5" name="Рисунок 4" descr="Изображение выглядит как текст, снимок экрана, мебель, стол&#10;&#10;Автоматически созданное описание">
            <a:extLst>
              <a:ext uri="{FF2B5EF4-FFF2-40B4-BE49-F238E27FC236}">
                <a16:creationId xmlns:a16="http://schemas.microsoft.com/office/drawing/2014/main" id="{58833766-09F5-4C9B-9A48-532096AA86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144" y="346653"/>
            <a:ext cx="9923894" cy="5968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6201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>
            <a:extLst>
              <a:ext uri="{FF2B5EF4-FFF2-40B4-BE49-F238E27FC236}">
                <a16:creationId xmlns:a16="http://schemas.microsoft.com/office/drawing/2014/main" id="{8FBA68A5-A7C7-4D91-AB95-6E0B6FFD87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DA4051E3-92B2-42FC-BB3D-372E4A614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67744" y="334928"/>
            <a:ext cx="11456511" cy="618814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3C425084-C97A-4C25-AE47-DDECF2DD3A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0748698" y="334928"/>
            <a:ext cx="0" cy="6188146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96A478A1-0B34-4F2B-88FA-CF47551E5D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73060" y="6047437"/>
            <a:ext cx="10375638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58" name="Rectangle 57">
            <a:extLst>
              <a:ext uri="{FF2B5EF4-FFF2-40B4-BE49-F238E27FC236}">
                <a16:creationId xmlns:a16="http://schemas.microsoft.com/office/drawing/2014/main" id="{D6596AA9-B120-4DE3-9A80-7DB4BD1222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Рисунок 5" descr="Изображение выглядит как текст, снимок экрана, Шрифт, число&#10;&#10;Автоматически созданное описание">
            <a:extLst>
              <a:ext uri="{FF2B5EF4-FFF2-40B4-BE49-F238E27FC236}">
                <a16:creationId xmlns:a16="http://schemas.microsoft.com/office/drawing/2014/main" id="{61DBC795-50D7-DFDF-8B12-03D3A30794D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888" b="-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60" name="Rectangle 59">
            <a:extLst>
              <a:ext uri="{FF2B5EF4-FFF2-40B4-BE49-F238E27FC236}">
                <a16:creationId xmlns:a16="http://schemas.microsoft.com/office/drawing/2014/main" id="{B4019DF9-DCE3-48DF-94CD-E4FBBF34B3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67744" y="334928"/>
            <a:ext cx="11456511" cy="6188146"/>
          </a:xfrm>
          <a:prstGeom prst="rect">
            <a:avLst/>
          </a:prstGeom>
          <a:noFill/>
          <a:ln>
            <a:solidFill>
              <a:srgbClr val="FFFFFF"/>
            </a:solidFill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01E4AE52-E6EE-4FF7-8ED9-99AD70B151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0748698" y="334928"/>
            <a:ext cx="0" cy="6188146"/>
          </a:xfrm>
          <a:prstGeom prst="line">
            <a:avLst/>
          </a:prstGeom>
          <a:ln w="12700">
            <a:solidFill>
              <a:srgbClr val="FFFFFF"/>
            </a:solidFill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BF5C7767-C3B0-4C0A-BDFF-07B38FA5E0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73060" y="6047437"/>
            <a:ext cx="10375638" cy="0"/>
          </a:xfrm>
          <a:prstGeom prst="line">
            <a:avLst/>
          </a:prstGeom>
          <a:ln w="12700">
            <a:solidFill>
              <a:srgbClr val="FFFFFF"/>
            </a:solidFill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Picture 1" descr="Цветные карандаши внутри карандаша, которая находится вверху таблицы &quot;дерево&quot;" hidden="1">
            <a:extLst>
              <a:ext uri="{FF2B5EF4-FFF2-40B4-BE49-F238E27FC236}">
                <a16:creationId xmlns:a16="http://schemas.microsoft.com/office/drawing/2014/main" id="{9D4A6269-4693-7D2B-2D89-2E3C41CBC4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40000"/>
          </a:blip>
          <a:srcRect t="15605" r="-2" b="-2"/>
          <a:stretch/>
        </p:blipFill>
        <p:spPr>
          <a:xfrm>
            <a:off x="-4158" y="246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E0F51E7E-0980-4671-8E08-F7E71D0DC6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95181ED-559D-4048-A0F3-C655473A2D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Рисунок 6" descr="Изображение выглядит как текст, шар&#10;&#10;Автоматически созданное описание">
            <a:extLst>
              <a:ext uri="{FF2B5EF4-FFF2-40B4-BE49-F238E27FC236}">
                <a16:creationId xmlns:a16="http://schemas.microsoft.com/office/drawing/2014/main" id="{C3F1C3AC-957F-8526-3AE3-1D3C023A198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6192" r="2" b="8794"/>
          <a:stretch/>
        </p:blipFill>
        <p:spPr>
          <a:xfrm>
            <a:off x="445656" y="630387"/>
            <a:ext cx="10856431" cy="5478233"/>
          </a:xfrm>
          <a:prstGeom prst="rect">
            <a:avLst/>
          </a:prstGeom>
        </p:spPr>
      </p:pic>
      <p:sp>
        <p:nvSpPr>
          <p:cNvPr id="4" name="Дата 3">
            <a:extLst>
              <a:ext uri="{FF2B5EF4-FFF2-40B4-BE49-F238E27FC236}">
                <a16:creationId xmlns:a16="http://schemas.microsoft.com/office/drawing/2014/main" id="{195B3E1B-5DC5-15F4-C554-7EE9815D01D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2" y="6140304"/>
            <a:ext cx="3154896" cy="28707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BE0A88F0-556B-4BB7-8AAB-D63AEB65C662}" type="datetime1">
              <a:rPr lang="en-US" smtClean="0"/>
              <a:pPr>
                <a:spcAft>
                  <a:spcPts val="600"/>
                </a:spcAft>
              </a:pPr>
              <a:t>6/2/2024</a:t>
            </a:fld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40FCE99-3FD3-7DA1-A1FF-27DA063CE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21701" y="5672706"/>
            <a:ext cx="951908" cy="754673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81D2C36F-4504-47C0-B82F-A167342A2754}" type="slidenum">
              <a:rPr lang="en-US" smtClean="0"/>
              <a:pPr>
                <a:spcAft>
                  <a:spcPts val="600"/>
                </a:spcAft>
              </a:pPr>
              <a:t>3</a:t>
            </a:fld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2F40FB03-2487-4771-BE4C-7C9683E126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67744" y="334928"/>
            <a:ext cx="11456511" cy="618814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C40B179-3D9E-461C-ACC0-931EEC310E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0748698" y="334928"/>
            <a:ext cx="0" cy="6188146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96EAA0AE-B19C-4857-9460-1F6A32FCED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73060" y="6047437"/>
            <a:ext cx="10375638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36476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9" name="Rectangle 48">
            <a:extLst>
              <a:ext uri="{FF2B5EF4-FFF2-40B4-BE49-F238E27FC236}">
                <a16:creationId xmlns:a16="http://schemas.microsoft.com/office/drawing/2014/main" id="{E0F51E7E-0980-4671-8E08-F7E71D0DC6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495181ED-559D-4048-A0F3-C655473A2D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Рисунок 5" descr="Изображение выглядит как текст, снимок экрана, Шрифт&#10;&#10;Автоматически созданное описание">
            <a:extLst>
              <a:ext uri="{FF2B5EF4-FFF2-40B4-BE49-F238E27FC236}">
                <a16:creationId xmlns:a16="http://schemas.microsoft.com/office/drawing/2014/main" id="{E7DE8A1D-0620-4866-3EB7-DDA510D09BD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88"/>
          <a:stretch/>
        </p:blipFill>
        <p:spPr>
          <a:xfrm>
            <a:off x="367744" y="334926"/>
            <a:ext cx="11451196" cy="6188146"/>
          </a:xfrm>
          <a:prstGeom prst="rect">
            <a:avLst/>
          </a:prstGeom>
        </p:spPr>
      </p:pic>
      <p:sp>
        <p:nvSpPr>
          <p:cNvPr id="2" name="Дата 1">
            <a:extLst>
              <a:ext uri="{FF2B5EF4-FFF2-40B4-BE49-F238E27FC236}">
                <a16:creationId xmlns:a16="http://schemas.microsoft.com/office/drawing/2014/main" id="{00E813B9-26D9-0114-4D58-928A4EC2E6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2" y="6140304"/>
            <a:ext cx="3154896" cy="28707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E0318DDB-88AC-4039-B59C-B05DC4C9C16C}" type="datetime1">
              <a:rPr lang="en-US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6/2/2024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0BB1E24-6E26-4F28-F091-A59D74A8EC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21701" y="5672706"/>
            <a:ext cx="951908" cy="754673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81D2C36F-4504-47C0-B82F-A167342A2754}" type="slidenum">
              <a:rPr lang="en-US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4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5528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D6596AA9-B120-4DE3-9A80-7DB4BD1222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4019DF9-DCE3-48DF-94CD-E4FBBF34B3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67744" y="334928"/>
            <a:ext cx="11456511" cy="6188146"/>
          </a:xfrm>
          <a:prstGeom prst="rect">
            <a:avLst/>
          </a:prstGeom>
          <a:noFill/>
          <a:ln>
            <a:solidFill>
              <a:srgbClr val="FFFFFF"/>
            </a:solidFill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1E4AE52-E6EE-4FF7-8ED9-99AD70B151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0748698" y="334928"/>
            <a:ext cx="0" cy="6188146"/>
          </a:xfrm>
          <a:prstGeom prst="line">
            <a:avLst/>
          </a:prstGeom>
          <a:ln w="12700">
            <a:solidFill>
              <a:srgbClr val="FFFFFF"/>
            </a:solidFill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F5C7767-C3B0-4C0A-BDFF-07B38FA5E0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73060" y="6047437"/>
            <a:ext cx="10375638" cy="0"/>
          </a:xfrm>
          <a:prstGeom prst="line">
            <a:avLst/>
          </a:prstGeom>
          <a:ln w="12700">
            <a:solidFill>
              <a:srgbClr val="FFFFFF"/>
            </a:solidFill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Дата 1">
            <a:extLst>
              <a:ext uri="{FF2B5EF4-FFF2-40B4-BE49-F238E27FC236}">
                <a16:creationId xmlns:a16="http://schemas.microsoft.com/office/drawing/2014/main" id="{1BD12ED5-E66B-3CBC-E777-0DA5245A611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2" y="6140304"/>
            <a:ext cx="3154896" cy="28707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E0318DDB-88AC-4039-B59C-B05DC4C9C16C}" type="datetime1">
              <a:rPr lang="en-US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6/2/2024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193C8A3-18C2-F467-DBF6-4F9B065E46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21701" y="5672706"/>
            <a:ext cx="951908" cy="754673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81D2C36F-4504-47C0-B82F-A167342A2754}" type="slidenum">
              <a:rPr lang="en-US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5</a:t>
            </a:fld>
            <a:endParaRPr lang="en-US">
              <a:solidFill>
                <a:srgbClr val="FFFFFF"/>
              </a:solidFill>
            </a:endParaRPr>
          </a:p>
        </p:txBody>
      </p:sp>
      <p:pic>
        <p:nvPicPr>
          <p:cNvPr id="7" name="Рисунок 6" descr="Изображение выглядит как текст, снимок экрана, дизайн&#10;&#10;Автоматически созданное описание">
            <a:extLst>
              <a:ext uri="{FF2B5EF4-FFF2-40B4-BE49-F238E27FC236}">
                <a16:creationId xmlns:a16="http://schemas.microsoft.com/office/drawing/2014/main" id="{6778E635-0F17-145D-4980-D0ED3A4C5B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775" y="337128"/>
            <a:ext cx="10037906" cy="5987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5277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AD99BDC-62C8-EC22-B02D-AE8F24CC4B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18DDB-88AC-4039-B59C-B05DC4C9C16C}" type="datetime1">
              <a:rPr lang="en-US" smtClean="0"/>
              <a:t>6/2/2024</a:t>
            </a:fld>
            <a:endParaRPr lang="en-US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32C4791-3392-5738-74F9-C9BF8B689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C36F-4504-47C0-B82F-A167342A2754}" type="slidenum">
              <a:rPr lang="en-US" smtClean="0"/>
              <a:t>6</a:t>
            </a:fld>
            <a:endParaRPr lang="en-US"/>
          </a:p>
        </p:txBody>
      </p:sp>
      <p:pic>
        <p:nvPicPr>
          <p:cNvPr id="5" name="Рисунок 4" descr="Изображение выглядит как текст, растение, снимок экрана, мебель&#10;&#10;Автоматически созданное описание">
            <a:extLst>
              <a:ext uri="{FF2B5EF4-FFF2-40B4-BE49-F238E27FC236}">
                <a16:creationId xmlns:a16="http://schemas.microsoft.com/office/drawing/2014/main" id="{3585C87C-87D2-6A3D-6B6C-0748B62A0B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391" y="360218"/>
            <a:ext cx="9522402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9159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0F51E7E-0980-4671-8E08-F7E71D0DC6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95181ED-559D-4048-A0F3-C655473A2D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Изображение выглядит как текст, снимок экрана&#10;&#10;Автоматически созданное описание">
            <a:extLst>
              <a:ext uri="{FF2B5EF4-FFF2-40B4-BE49-F238E27FC236}">
                <a16:creationId xmlns:a16="http://schemas.microsoft.com/office/drawing/2014/main" id="{C7ABA3D4-D569-6C75-5A85-7E7425F71A4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8187"/>
          <a:stretch/>
        </p:blipFill>
        <p:spPr>
          <a:xfrm>
            <a:off x="367744" y="334926"/>
            <a:ext cx="11451196" cy="6188146"/>
          </a:xfrm>
          <a:prstGeom prst="rect">
            <a:avLst/>
          </a:prstGeom>
        </p:spPr>
      </p:pic>
      <p:sp>
        <p:nvSpPr>
          <p:cNvPr id="2" name="Дата 1">
            <a:extLst>
              <a:ext uri="{FF2B5EF4-FFF2-40B4-BE49-F238E27FC236}">
                <a16:creationId xmlns:a16="http://schemas.microsoft.com/office/drawing/2014/main" id="{E1308892-14B7-B859-07EE-20D73D1AFB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2" y="6140304"/>
            <a:ext cx="3154896" cy="28707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E0318DDB-88AC-4039-B59C-B05DC4C9C16C}" type="datetime1">
              <a:rPr lang="en-US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6/2/2024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A28830B-F491-3399-1785-A4E2A47286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21701" y="5672706"/>
            <a:ext cx="951908" cy="754673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81D2C36F-4504-47C0-B82F-A167342A2754}" type="slidenum">
              <a:rPr lang="en-US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7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49836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D5B6B15-58FF-AEA4-C599-241F228E2B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18DDB-88AC-4039-B59C-B05DC4C9C16C}" type="datetime1">
              <a:rPr lang="en-US" smtClean="0"/>
              <a:t>6/2/2024</a:t>
            </a:fld>
            <a:endParaRPr lang="en-US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BBB58FF-FFBA-B28D-97E1-3CBFB26CD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C36F-4504-47C0-B82F-A167342A2754}" type="slidenum">
              <a:rPr lang="en-US" smtClean="0"/>
              <a:t>8</a:t>
            </a:fld>
            <a:endParaRPr lang="en-US"/>
          </a:p>
        </p:txBody>
      </p:sp>
      <p:pic>
        <p:nvPicPr>
          <p:cNvPr id="5" name="Рисунок 4" descr="Изображение выглядит как текст, мебель, снимок экрана, стол&#10;&#10;Автоматически созданное описание">
            <a:extLst>
              <a:ext uri="{FF2B5EF4-FFF2-40B4-BE49-F238E27FC236}">
                <a16:creationId xmlns:a16="http://schemas.microsoft.com/office/drawing/2014/main" id="{53627469-6A6B-3718-A82C-266097F2FB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991" y="346653"/>
            <a:ext cx="10455563" cy="5818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0818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E971968-715B-3E7C-A5E7-5B2E27A2B5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18DDB-88AC-4039-B59C-B05DC4C9C16C}" type="datetime1">
              <a:rPr lang="en-US" smtClean="0"/>
              <a:t>6/2/2024</a:t>
            </a:fld>
            <a:endParaRPr lang="en-US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46D7EF2-E11B-EF0E-81DC-0A7F4C4FFC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C36F-4504-47C0-B82F-A167342A2754}" type="slidenum">
              <a:rPr lang="en-US" smtClean="0"/>
              <a:t>9</a:t>
            </a:fld>
            <a:endParaRPr lang="en-US"/>
          </a:p>
        </p:txBody>
      </p:sp>
      <p:pic>
        <p:nvPicPr>
          <p:cNvPr id="5" name="Рисунок 4" descr="Изображение выглядит как текст, мебель, стол, письменный стол&#10;&#10;Автоматически созданное описание">
            <a:extLst>
              <a:ext uri="{FF2B5EF4-FFF2-40B4-BE49-F238E27FC236}">
                <a16:creationId xmlns:a16="http://schemas.microsoft.com/office/drawing/2014/main" id="{81DA4060-EC3C-AED1-5A58-89BF164EB1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669" y="327603"/>
            <a:ext cx="10066481" cy="6098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731876"/>
      </p:ext>
    </p:extLst>
  </p:cSld>
  <p:clrMapOvr>
    <a:masterClrMapping/>
  </p:clrMapOvr>
</p:sld>
</file>

<file path=ppt/theme/theme1.xml><?xml version="1.0" encoding="utf-8"?>
<a:theme xmlns:a="http://schemas.openxmlformats.org/drawingml/2006/main" name="MemoVTI">
  <a:themeElements>
    <a:clrScheme name="AnalogousFromRegularSeed_2SEEDS">
      <a:dk1>
        <a:srgbClr val="000000"/>
      </a:dk1>
      <a:lt1>
        <a:srgbClr val="FFFFFF"/>
      </a:lt1>
      <a:dk2>
        <a:srgbClr val="1B2F2F"/>
      </a:dk2>
      <a:lt2>
        <a:srgbClr val="F3F1F0"/>
      </a:lt2>
      <a:accent1>
        <a:srgbClr val="3B9EB1"/>
      </a:accent1>
      <a:accent2>
        <a:srgbClr val="46B196"/>
      </a:accent2>
      <a:accent3>
        <a:srgbClr val="4D7FC3"/>
      </a:accent3>
      <a:accent4>
        <a:srgbClr val="B13B3E"/>
      </a:accent4>
      <a:accent5>
        <a:srgbClr val="C37B4D"/>
      </a:accent5>
      <a:accent6>
        <a:srgbClr val="B19B3B"/>
      </a:accent6>
      <a:hlink>
        <a:srgbClr val="BF5641"/>
      </a:hlink>
      <a:folHlink>
        <a:srgbClr val="7F7F7F"/>
      </a:folHlink>
    </a:clrScheme>
    <a:fontScheme name="Elephant Univers Condensed">
      <a:majorFont>
        <a:latin typeface="Elephant"/>
        <a:ea typeface=""/>
        <a:cs typeface=""/>
      </a:majorFont>
      <a:minorFont>
        <a:latin typeface="Univers Condens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moVTI" id="{DF30D94D-D909-45F8-8565-C675708280D4}" vid="{636A8D8B-0354-48FA-9492-83E81C2616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43</Words>
  <Application>Microsoft Office PowerPoint</Application>
  <PresentationFormat>Широкоэкранный</PresentationFormat>
  <Paragraphs>20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Elephant</vt:lpstr>
      <vt:lpstr>Palatino Linotype</vt:lpstr>
      <vt:lpstr>Univers Condensed</vt:lpstr>
      <vt:lpstr>MemoVTI</vt:lpstr>
      <vt:lpstr>Министерство образования и науки Республики Дагестан Государственное бюджетное профессиональное учреждение «Кизлярский профессионально педагогический колледж»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Азиза Аджимурадова</dc:creator>
  <cp:lastModifiedBy>Азиза Аджимурадова</cp:lastModifiedBy>
  <cp:revision>350</cp:revision>
  <cp:lastPrinted>2024-06-02T08:28:07Z</cp:lastPrinted>
  <dcterms:created xsi:type="dcterms:W3CDTF">2024-06-01T13:16:35Z</dcterms:created>
  <dcterms:modified xsi:type="dcterms:W3CDTF">2024-06-02T09:17:53Z</dcterms:modified>
</cp:coreProperties>
</file>