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45" r:id="rId2"/>
    <p:sldId id="315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3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1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3C1"/>
    <a:srgbClr val="6796CF"/>
    <a:srgbClr val="C0504D"/>
    <a:srgbClr val="2D588B"/>
    <a:srgbClr val="224268"/>
    <a:srgbClr val="50667F"/>
    <a:srgbClr val="305D94"/>
    <a:srgbClr val="3B8AFF"/>
    <a:srgbClr val="8064A2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0" autoAdjust="0"/>
    <p:restoredTop sz="94660"/>
  </p:normalViewPr>
  <p:slideViewPr>
    <p:cSldViewPr>
      <p:cViewPr varScale="1">
        <p:scale>
          <a:sx n="147" d="100"/>
          <a:sy n="147" d="100"/>
        </p:scale>
        <p:origin x="-66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65892-F424-4E13-AD54-DBE9B964B334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F35CA-DFF2-4A1B-A00B-6561BE8E1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75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60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88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70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677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787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252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70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573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42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78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06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80ECD-AB24-4D6B-B204-E7DD7B0079A0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279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95486"/>
            <a:ext cx="8928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2D588B"/>
                </a:solidFill>
              </a:rPr>
              <a:t>Русский язык</a:t>
            </a:r>
          </a:p>
          <a:p>
            <a:pPr algn="ctr"/>
            <a:r>
              <a:rPr lang="ru-RU" sz="2800" dirty="0" smtClean="0">
                <a:solidFill>
                  <a:srgbClr val="2D588B"/>
                </a:solidFill>
              </a:rPr>
              <a:t>7 класс</a:t>
            </a:r>
          </a:p>
          <a:p>
            <a:pPr algn="ctr"/>
            <a:r>
              <a:rPr lang="ru-RU" sz="2400" dirty="0" smtClean="0">
                <a:solidFill>
                  <a:srgbClr val="50667F"/>
                </a:solidFill>
              </a:rPr>
              <a:t>Тема урока: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Склонение причастий и правописание гласных в падежных окончаниях причастий</a:t>
            </a:r>
            <a:endParaRPr lang="ru-RU" sz="3600" dirty="0" smtClean="0">
              <a:solidFill>
                <a:srgbClr val="4F83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9822"/>
            <a:ext cx="578008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4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5882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Санкт-Петербургская академия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постдипломного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педагогического образования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7504" y="1412883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здания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ого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строящ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зданию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ому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строящ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ему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зданием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</a:t>
            </a:r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строящ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здании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строящ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735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9558" y="906163"/>
            <a:ext cx="4349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улыбающ...</a:t>
            </a:r>
            <a:r>
              <a:rPr lang="ru-RU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15047" y="903861"/>
            <a:ext cx="4545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улыбающ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ся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ребёнка</a:t>
            </a:r>
            <a:endParaRPr lang="ru-RU" sz="3200" dirty="0">
              <a:solidFill>
                <a:srgbClr val="4F83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9058" y="1625494"/>
            <a:ext cx="3870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наступивш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15047" y="1620386"/>
            <a:ext cx="3923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наступивш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558" y="2338766"/>
            <a:ext cx="4130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зеленеющ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лесу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35" y="3052038"/>
            <a:ext cx="413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употухш…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костра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12" y="3820959"/>
            <a:ext cx="40370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застывш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561437" y="2327589"/>
            <a:ext cx="4256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зеленеющ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лесу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94392" y="3051434"/>
            <a:ext cx="4010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потухш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костра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94392" y="3820959"/>
            <a:ext cx="4298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застывш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</a:t>
            </a:r>
            <a:r>
              <a:rPr lang="ru-RU" sz="32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воздухе</a:t>
            </a:r>
          </a:p>
        </p:txBody>
      </p:sp>
    </p:spTree>
    <p:extLst>
      <p:ext uri="{BB962C8B-B14F-4D97-AF65-F5344CB8AC3E}">
        <p14:creationId xmlns:p14="http://schemas.microsoft.com/office/powerpoint/2010/main" val="3418094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7504" y="870336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я дарю тебе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осень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Вдыхай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пыльцу последней листвы, хватай широко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глазами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небо. Осень - рыжая лисица,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голову хороводом листопадов,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прозаической душе слова поэзии. Она не в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лужах, не в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ботинках, не в каплях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воды на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окнах,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 криках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(..)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птиц, нет… Осень — в душе человека.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2063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788" y="941527"/>
            <a:ext cx="91362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я дарю тебе осень. Вдыхай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золотящ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ую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пыльцу последней листвы, хватай широко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открыт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глазами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растрёпанн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небо. Осень - рыжая лисица,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кружащ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голову хороводом листопадов,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рождающ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ая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прозаической душе слова поэзии. Она не в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дрожащ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лужах, не в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промокш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ботинках, не в каплях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стекающ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воды на окнах, не в криках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улетающ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птиц, нет…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Осень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 в душе человека.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953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39752" y="1871487"/>
            <a:ext cx="4818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успеха!</a:t>
            </a:r>
            <a:endParaRPr lang="ru-RU" sz="5400" b="1" dirty="0">
              <a:solidFill>
                <a:srgbClr val="4F83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247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12" y="939036"/>
            <a:ext cx="2880320" cy="35625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39628" y="928487"/>
            <a:ext cx="6004372" cy="366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Ворона, которая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уронила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сыр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Сыр, который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падает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землю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Лиса, которая </a:t>
            </a:r>
            <a:r>
              <a:rPr lang="ru-RU" sz="32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подхватывает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сыр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648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12" y="919059"/>
            <a:ext cx="2883658" cy="35664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35896" y="1170463"/>
            <a:ext cx="5328592" cy="3063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Ворона,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уронившая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сыр –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ж.р</a:t>
            </a:r>
            <a:r>
              <a:rPr lang="ru-RU" sz="2800" b="1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Сыр,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падающий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землю -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Лиса,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подхватывающая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сыр -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ж.р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163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12" y="889438"/>
            <a:ext cx="2808312" cy="36508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31840" y="1057529"/>
            <a:ext cx="5688632" cy="343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которая </a:t>
            </a:r>
            <a:r>
              <a:rPr lang="ru-RU" sz="3200" b="1" dirty="0">
                <a:solidFill>
                  <a:srgbClr val="4F8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пропела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всё лето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которая </a:t>
            </a:r>
            <a:r>
              <a:rPr lang="ru-RU" sz="3200" b="1" dirty="0">
                <a:solidFill>
                  <a:srgbClr val="4F8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ползёт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 муравью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которая </a:t>
            </a:r>
            <a:r>
              <a:rPr lang="ru-RU" sz="3200" b="1" dirty="0">
                <a:solidFill>
                  <a:srgbClr val="4F8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работала 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 самой осени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6683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12" y="865853"/>
            <a:ext cx="2804403" cy="36518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03848" y="972770"/>
            <a:ext cx="5688632" cy="349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пропевшая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всё лето –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ж.р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ползущая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 муравью –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ж.р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работавшая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самой осени –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несов.в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прош.вр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ед.ч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ru-RU" sz="2800" b="1" dirty="0" err="1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ж.р</a:t>
            </a:r>
            <a:r>
              <a:rPr lang="ru-RU" sz="2800" b="1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4F83C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045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788" y="1400492"/>
            <a:ext cx="91362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Причастие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склоняется, как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прилагательное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Склонением называется изменение слов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падежам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числам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родам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005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97699" y="860858"/>
            <a:ext cx="8472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Предполагавшийся поход</a:t>
            </a:r>
            <a:endParaRPr lang="ru-RU" sz="3600" dirty="0">
              <a:solidFill>
                <a:srgbClr val="4F83C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698" y="1664469"/>
            <a:ext cx="89385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Р.п.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Предполагавшегося похода</a:t>
            </a:r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Предполагавшемуся походу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Предполагавшимся походом</a:t>
            </a:r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чём?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предполагавшемся походе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6566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7504" y="1457598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похода  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предполагавш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 </a:t>
            </a:r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походу  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предполагавш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походом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предполагавш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 </a:t>
            </a:r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походе 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предполагавш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756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10800000">
            <a:off x="-9236" y="4707034"/>
            <a:ext cx="9145448" cy="436465"/>
            <a:chOff x="0" y="-9236"/>
            <a:chExt cx="9145448" cy="708778"/>
          </a:xfrm>
        </p:grpSpPr>
        <p:sp>
          <p:nvSpPr>
            <p:cNvPr id="10" name="Пятиугольник 2"/>
            <p:cNvSpPr/>
            <p:nvPr/>
          </p:nvSpPr>
          <p:spPr>
            <a:xfrm rot="10800000">
              <a:off x="0" y="-9236"/>
              <a:ext cx="9144000" cy="411510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ятиугольник 2"/>
            <p:cNvSpPr/>
            <p:nvPr/>
          </p:nvSpPr>
          <p:spPr>
            <a:xfrm rot="10800000">
              <a:off x="1268868" y="395728"/>
              <a:ext cx="7876580" cy="303814"/>
            </a:xfrm>
            <a:custGeom>
              <a:avLst/>
              <a:gdLst>
                <a:gd name="connsiteX0" fmla="*/ 0 w 7451888"/>
                <a:gd name="connsiteY0" fmla="*/ 0 h 936104"/>
                <a:gd name="connsiteX1" fmla="*/ 6337288 w 7451888"/>
                <a:gd name="connsiteY1" fmla="*/ 0 h 936104"/>
                <a:gd name="connsiteX2" fmla="*/ 7451888 w 7451888"/>
                <a:gd name="connsiteY2" fmla="*/ 468052 h 936104"/>
                <a:gd name="connsiteX3" fmla="*/ 6337288 w 7451888"/>
                <a:gd name="connsiteY3" fmla="*/ 936104 h 936104"/>
                <a:gd name="connsiteX4" fmla="*/ 0 w 7451888"/>
                <a:gd name="connsiteY4" fmla="*/ 936104 h 936104"/>
                <a:gd name="connsiteX5" fmla="*/ 0 w 7451888"/>
                <a:gd name="connsiteY5" fmla="*/ 0 h 936104"/>
                <a:gd name="connsiteX0" fmla="*/ 0 w 7464124"/>
                <a:gd name="connsiteY0" fmla="*/ 0 h 936104"/>
                <a:gd name="connsiteX1" fmla="*/ 63372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451888 w 7464124"/>
                <a:gd name="connsiteY2" fmla="*/ 468052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  <a:gd name="connsiteX0" fmla="*/ 0 w 7464124"/>
                <a:gd name="connsiteY0" fmla="*/ 0 h 936104"/>
                <a:gd name="connsiteX1" fmla="*/ 6743688 w 7464124"/>
                <a:gd name="connsiteY1" fmla="*/ 0 h 936104"/>
                <a:gd name="connsiteX2" fmla="*/ 7230215 w 7464124"/>
                <a:gd name="connsiteY2" fmla="*/ 625070 h 936104"/>
                <a:gd name="connsiteX3" fmla="*/ 7464124 w 7464124"/>
                <a:gd name="connsiteY3" fmla="*/ 926867 h 936104"/>
                <a:gd name="connsiteX4" fmla="*/ 0 w 7464124"/>
                <a:gd name="connsiteY4" fmla="*/ 936104 h 936104"/>
                <a:gd name="connsiteX5" fmla="*/ 0 w 7464124"/>
                <a:gd name="connsiteY5" fmla="*/ 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4124" h="936104">
                  <a:moveTo>
                    <a:pt x="0" y="0"/>
                  </a:moveTo>
                  <a:lnTo>
                    <a:pt x="6743688" y="0"/>
                  </a:lnTo>
                  <a:lnTo>
                    <a:pt x="7230215" y="625070"/>
                  </a:lnTo>
                  <a:lnTo>
                    <a:pt x="7464124" y="926867"/>
                  </a:lnTo>
                  <a:lnTo>
                    <a:pt x="0" y="9361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588B">
                    <a:lumMod val="88000"/>
                  </a:srgbClr>
                </a:gs>
                <a:gs pos="46000">
                  <a:srgbClr val="4F83C1"/>
                </a:gs>
                <a:gs pos="98000">
                  <a:srgbClr val="6796C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5951" y="179754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чего?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Строящегося здания </a:t>
            </a:r>
            <a:endParaRPr lang="ru-RU" sz="3600" dirty="0"/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чему?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Строящемуся зданию </a:t>
            </a:r>
            <a:endParaRPr lang="ru-RU" sz="3600" dirty="0"/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чем?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Строящимся зданием </a:t>
            </a:r>
            <a:endParaRPr lang="ru-RU" sz="3600" dirty="0"/>
          </a:p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чём? </a:t>
            </a:r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 строящемся здании 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929927"/>
            <a:ext cx="6343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Строящееся </a:t>
            </a:r>
            <a:r>
              <a:rPr lang="ru-RU" sz="3600" dirty="0">
                <a:solidFill>
                  <a:srgbClr val="4F8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здание </a:t>
            </a:r>
            <a:endParaRPr lang="ru-RU" sz="3600" dirty="0">
              <a:solidFill>
                <a:srgbClr val="4F83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034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2638</TotalTime>
  <Words>439</Words>
  <Application>Microsoft Office PowerPoint</Application>
  <PresentationFormat>Экран (16:9)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Irina Knyazeva</dc:creator>
  <cp:lastModifiedBy>SAMALENA</cp:lastModifiedBy>
  <cp:revision>190</cp:revision>
  <dcterms:created xsi:type="dcterms:W3CDTF">2020-07-08T13:10:34Z</dcterms:created>
  <dcterms:modified xsi:type="dcterms:W3CDTF">2024-06-02T09:54:23Z</dcterms:modified>
</cp:coreProperties>
</file>