
<file path=[Content_Types].xml><?xml version="1.0" encoding="utf-8"?>
<Types xmlns="http://schemas.openxmlformats.org/package/2006/content-types"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igs" ContentType="application/vnd.openxmlformats-package.digital-signature-origin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_xmlsignatures/sig1.xml" ContentType="application/vnd.openxmlformats-package.digital-signature-xmlsignatur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package/2006/relationships/digital-signature/origin" Target="_xmlsignatures/origin.sig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  <p:sldId id="262" r:id="rId6"/>
    <p:sldId id="264" r:id="rId7"/>
    <p:sldId id="263" r:id="rId8"/>
    <p:sldId id="266" r:id="rId9"/>
    <p:sldId id="265" r:id="rId10"/>
    <p:sldId id="267" r:id="rId11"/>
    <p:sldId id="261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8" r:id="rId22"/>
    <p:sldId id="277" r:id="rId23"/>
    <p:sldId id="258" r:id="rId24"/>
    <p:sldId id="279" r:id="rId25"/>
    <p:sldId id="280" r:id="rId26"/>
    <p:sldId id="281" r:id="rId27"/>
    <p:sldId id="283" r:id="rId28"/>
    <p:sldId id="284" r:id="rId29"/>
    <p:sldId id="285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290" r:id="rId54"/>
    <p:sldId id="286" r:id="rId55"/>
    <p:sldId id="287" r:id="rId56"/>
    <p:sldId id="288" r:id="rId57"/>
    <p:sldId id="289" r:id="rId5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катерина Анищенко" initials="ЕА" lastIdx="1" clrIdx="0">
    <p:extLst>
      <p:ext uri="{19B8F6BF-5375-455C-9EA6-DF929625EA0E}">
        <p15:presenceInfo xmlns:p15="http://schemas.microsoft.com/office/powerpoint/2012/main" userId="6c4bc71246f668f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6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3D403-9F8A-42D4-A9B1-CE952FD91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4F7697-0DD1-4E47-B087-EB50D633D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10CDC0-9710-4E80-BF1E-E683DDC83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DCF6D6-761B-42EC-89E6-59614382C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97437-39AC-44F1-A90B-6621B1FA0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2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95569-CB9F-42F2-9BB1-088E16D04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CF2EBCB-356B-4997-805D-054841456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875E99-7F06-4726-8585-5FBA3EC18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B97E6F-CF7D-4FC3-992E-D2275D3FC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3A09CE-A811-4E92-B9CA-D4C30B2C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584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45C15E-5B5E-4084-B361-5ED5E8C35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42F6C3B-82E4-499D-B994-50C9BD321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78D9AF-811B-454B-BDA1-A56CFF781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28976A-0719-4D55-A6B3-C13BFF887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896146-ED4E-48A4-9786-C724DE0B5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84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1562D1-588C-42A2-A4C1-86B3C9F4B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C9B802-EE86-4BAC-99C5-2EFF861C1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DCB4FE-FEB2-4B6B-B3D2-20016379A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9CA6A1-9DBD-4C1F-B232-5B27EBC19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95D4E9-61BE-4983-AFC6-E7BC2E58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42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288547-3AA0-4B03-9A77-12BB932C8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11CDFD-B75B-4B51-BD9E-65F398E26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58679A-2852-4F5B-AC19-91FE18086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B7336E-8AE9-4F86-BFFD-20931C158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B243C3-66A7-4355-9CEA-459F9072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61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0F814-6F86-4690-863B-127502417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86EACC-81F9-4731-818F-7AA309CCAC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BC7D66-B32A-4DF2-BDEF-2C0BFAFABC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021165-69E6-4007-A689-9B9B64C2A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07D8A5-BA31-45F5-A2E3-2E0ECF1C6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C4C5AB-B87B-4C18-9345-EF70A5495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931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1A9881-2067-48B8-8BC5-2F236CA5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2C55B7-08AE-42D1-B21D-B7A8D6F3A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AEDF46-1E41-43CA-A5CF-FEBFB423F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5F39E2E-7334-4F0F-9A47-DE1F3692E4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ACA33E6-095A-48FD-AB0F-11D8EE8D28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2591F37-F5FD-4BC5-BCDA-6F3DD547E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B73C391-DFB0-4814-B47F-62D5C8A2B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D1D33E2-D3FF-40BB-BE68-34D69EA1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12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48D6E-E4CF-4FCB-9394-CC1455EEF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A011DE-85B0-42DB-BA24-F661F02EE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FA6BD4-1D58-4178-B384-C72884DE0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13FBD68-5A3C-4A24-85EE-5446CC78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51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7C21E9F-207B-4DAA-9912-B49D94C0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B06976E-AED4-428B-AB80-EEDAD0D05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4EBB0D-E1EB-4F81-917A-0FF4F77F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46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DC04C-243F-47EC-A67E-937308FA0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CF2CB2-2751-4CCB-8FC9-DC955F5BB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262591-481F-4866-B8A0-AB500B9A0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1E9202-68FF-41D2-9E49-EB47A373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4F4D59-4642-4CE4-8193-B1A8DC4A2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FFC7E7-FFA1-459A-A036-613886B22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09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6E2909-C77A-4041-A2E1-FCEE1AC85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0CE52BD-9DF1-4B7D-8043-A8B32D4A17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C2BBCF-489D-4154-A6EA-731397D14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D1CCC1-8867-41B8-B52B-A19C1A803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929378-B1E5-4218-94FE-451001FD2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977DBB-185C-4177-8536-676659B53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43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99A5C-F85F-4B2A-80ED-C17210D90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2F0093-2E2E-4E90-B3CA-E34F3C161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BB9397-D18E-4C4C-A959-FBDEC49C57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6CC4E-1BAE-48D6-A853-75FCA68D36E8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B10E58-692C-45CF-B45D-E76F2ACE27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ED5244-864F-4017-B0BB-B57F3DF51C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49A0E-C186-41F6-B260-A7DD9800C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11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3.jpg"/><Relationship Id="rId12" Type="http://schemas.openxmlformats.org/officeDocument/2006/relationships/slide" Target="slide5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11" Type="http://schemas.openxmlformats.org/officeDocument/2006/relationships/image" Target="../media/image5.jpg"/><Relationship Id="rId5" Type="http://schemas.openxmlformats.org/officeDocument/2006/relationships/image" Target="../media/image2.png"/><Relationship Id="rId10" Type="http://schemas.openxmlformats.org/officeDocument/2006/relationships/slide" Target="slide54.xml"/><Relationship Id="rId4" Type="http://schemas.openxmlformats.org/officeDocument/2006/relationships/slide" Target="slide24.xml"/><Relationship Id="rId9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33.jpg"/><Relationship Id="rId7" Type="http://schemas.openxmlformats.org/officeDocument/2006/relationships/image" Target="../media/image35.jpg"/><Relationship Id="rId2" Type="http://schemas.openxmlformats.org/officeDocument/2006/relationships/hyperlink" Target="https://www.youtube.com/watch?v=dpnUYVezBVw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-T_kmVltG3w" TargetMode="External"/><Relationship Id="rId5" Type="http://schemas.openxmlformats.org/officeDocument/2006/relationships/image" Target="../media/image34.jpg"/><Relationship Id="rId4" Type="http://schemas.openxmlformats.org/officeDocument/2006/relationships/hyperlink" Target="https://www.youtube.com/watch?v=5DoSTdUR2_M" TargetMode="External"/><Relationship Id="rId9" Type="http://schemas.openxmlformats.org/officeDocument/2006/relationships/image" Target="../media/image36.jp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slide" Target="slide1.xm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jp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6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3.xml"/><Relationship Id="rId5" Type="http://schemas.openxmlformats.org/officeDocument/2006/relationships/image" Target="../media/image55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9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0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1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2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3.xml"/><Relationship Id="rId5" Type="http://schemas.openxmlformats.org/officeDocument/2006/relationships/image" Target="../media/image55.png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jpg"/><Relationship Id="rId5" Type="http://schemas.openxmlformats.org/officeDocument/2006/relationships/slide" Target="slide5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3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3.xml"/><Relationship Id="rId5" Type="http://schemas.openxmlformats.org/officeDocument/2006/relationships/image" Target="../media/image55.png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4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4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5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6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6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3.xml"/><Relationship Id="rId5" Type="http://schemas.openxmlformats.org/officeDocument/2006/relationships/image" Target="../media/image55.png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7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0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image" Target="../media/image13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68.gif"/><Relationship Id="rId2" Type="http://schemas.openxmlformats.org/officeDocument/2006/relationships/hyperlink" Target="https://www.educaplay.com/learning-resources/18675565-mr_frog_and_the_secret_of_transcription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image" Target="../media/image55.png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75.jpg"/><Relationship Id="rId5" Type="http://schemas.openxmlformats.org/officeDocument/2006/relationships/slide" Target="slide1.xml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Прямоугольник 1">
            <a:extLst>
              <a:ext uri="{FF2B5EF4-FFF2-40B4-BE49-F238E27FC236}">
                <a16:creationId xmlns:a16="http://schemas.microsoft.com/office/drawing/2014/main" id="{E8DD954D-8A9C-4D78-A6C0-DFA8C8BDB525}"/>
              </a:ext>
            </a:extLst>
          </p:cNvPr>
          <p:cNvSpPr/>
          <p:nvPr/>
        </p:nvSpPr>
        <p:spPr>
          <a:xfrm>
            <a:off x="478922" y="0"/>
            <a:ext cx="11234166" cy="15696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lgerian" panose="04020705040A02060702" pitchFamily="82" charset="0"/>
              </a:rPr>
              <a:t>The English week</a:t>
            </a:r>
            <a:endParaRPr lang="ru-RU" sz="96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1D2483D7-74C3-4A4A-A148-CF1717D42D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" b="1808"/>
          <a:stretch/>
        </p:blipFill>
        <p:spPr>
          <a:xfrm>
            <a:off x="3346435" y="3914031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59D525-035C-4E25-A7EF-EF64C768B4E1}"/>
              </a:ext>
            </a:extLst>
          </p:cNvPr>
          <p:cNvSpPr/>
          <p:nvPr/>
        </p:nvSpPr>
        <p:spPr>
          <a:xfrm rot="21593531">
            <a:off x="2761401" y="6214186"/>
            <a:ext cx="35661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 You Know The Meaning Of These Phrases?</a:t>
            </a:r>
          </a:p>
        </p:txBody>
      </p:sp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id="{F8CA2B6D-9ED9-49E2-9097-DC183E057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06" y="1393390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A77F942-52F7-4C31-B965-6DDFFA82DC6B}"/>
              </a:ext>
            </a:extLst>
          </p:cNvPr>
          <p:cNvSpPr/>
          <p:nvPr/>
        </p:nvSpPr>
        <p:spPr>
          <a:xfrm>
            <a:off x="394460" y="3690190"/>
            <a:ext cx="320289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Who is the best singer?</a:t>
            </a:r>
          </a:p>
        </p:txBody>
      </p:sp>
      <p:pic>
        <p:nvPicPr>
          <p:cNvPr id="11" name="Рисунок 10">
            <a:hlinkClick r:id="rId6" action="ppaction://hlinksldjump"/>
            <a:extLst>
              <a:ext uri="{FF2B5EF4-FFF2-40B4-BE49-F238E27FC236}">
                <a16:creationId xmlns:a16="http://schemas.microsoft.com/office/drawing/2014/main" id="{E741D9D6-DC33-4AF3-A882-0C40A2BA88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987" y="1449435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A829795-DEBE-4679-BE71-96D68537C846}"/>
              </a:ext>
            </a:extLst>
          </p:cNvPr>
          <p:cNvSpPr/>
          <p:nvPr/>
        </p:nvSpPr>
        <p:spPr>
          <a:xfrm rot="2877">
            <a:off x="8988940" y="3713416"/>
            <a:ext cx="320289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British or American English</a:t>
            </a:r>
          </a:p>
        </p:txBody>
      </p:sp>
      <p:pic>
        <p:nvPicPr>
          <p:cNvPr id="14" name="Рисунок 13">
            <a:hlinkClick r:id="rId8" action="ppaction://hlinksldjump"/>
            <a:extLst>
              <a:ext uri="{FF2B5EF4-FFF2-40B4-BE49-F238E27FC236}">
                <a16:creationId xmlns:a16="http://schemas.microsoft.com/office/drawing/2014/main" id="{F849F2D8-EE8E-4D6A-9C0C-D8C49146E0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712" y="1393390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4CB4020-09F9-43E0-A91A-14D651B246DA}"/>
              </a:ext>
            </a:extLst>
          </p:cNvPr>
          <p:cNvSpPr/>
          <p:nvPr/>
        </p:nvSpPr>
        <p:spPr>
          <a:xfrm>
            <a:off x="5488039" y="3690190"/>
            <a:ext cx="34064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Mr Frog and the Secret of Transcription</a:t>
            </a:r>
          </a:p>
        </p:txBody>
      </p:sp>
      <p:pic>
        <p:nvPicPr>
          <p:cNvPr id="17" name="Рисунок 16">
            <a:hlinkClick r:id="rId10" action="ppaction://hlinksldjump"/>
            <a:extLst>
              <a:ext uri="{FF2B5EF4-FFF2-40B4-BE49-F238E27FC236}">
                <a16:creationId xmlns:a16="http://schemas.microsoft.com/office/drawing/2014/main" id="{48261FA4-6CB3-45B6-B5D8-FC007DDE0F5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65" y="4163372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117209-61AD-493E-9D89-D513073DEFB0}"/>
              </a:ext>
            </a:extLst>
          </p:cNvPr>
          <p:cNvSpPr/>
          <p:nvPr/>
        </p:nvSpPr>
        <p:spPr>
          <a:xfrm>
            <a:off x="-155059" y="6460172"/>
            <a:ext cx="320289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Picture dictation</a:t>
            </a:r>
          </a:p>
        </p:txBody>
      </p:sp>
      <p:pic>
        <p:nvPicPr>
          <p:cNvPr id="20" name="Рисунок 19">
            <a:hlinkClick r:id="rId12" action="ppaction://hlinksldjump"/>
            <a:extLst>
              <a:ext uri="{FF2B5EF4-FFF2-40B4-BE49-F238E27FC236}">
                <a16:creationId xmlns:a16="http://schemas.microsoft.com/office/drawing/2014/main" id="{66BEA038-DAA4-4E26-9ED7-3751D4A7AC9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466" y="4238247"/>
            <a:ext cx="2296800" cy="229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7A7AF9A-4789-4027-81CF-C4A0AAB78C97}"/>
              </a:ext>
            </a:extLst>
          </p:cNvPr>
          <p:cNvSpPr/>
          <p:nvPr/>
        </p:nvSpPr>
        <p:spPr>
          <a:xfrm>
            <a:off x="7592582" y="6497086"/>
            <a:ext cx="340647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buy a pig in a poke</a:t>
            </a:r>
          </a:p>
        </p:txBody>
      </p:sp>
    </p:spTree>
    <p:extLst>
      <p:ext uri="{BB962C8B-B14F-4D97-AF65-F5344CB8AC3E}">
        <p14:creationId xmlns:p14="http://schemas.microsoft.com/office/powerpoint/2010/main" val="135271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Time to pound the pavement!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Видео WhatsApp 2024-04-11 в 17.16.20_9697a299">
            <a:hlinkClick r:id="" action="ppaction://media"/>
            <a:extLst>
              <a:ext uri="{FF2B5EF4-FFF2-40B4-BE49-F238E27FC236}">
                <a16:creationId xmlns:a16="http://schemas.microsoft.com/office/drawing/2014/main" id="{13FC3478-60AA-4A1C-9351-807B15368B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37699" y="0"/>
            <a:ext cx="6965481" cy="522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6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A66629-3FF6-4A53-821E-04657C33D6BE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It’s not rocket science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0FA936EE-6A29-456E-9DD7-CF61B5CEDB4B}"/>
              </a:ext>
            </a:extLst>
          </p:cNvPr>
          <p:cNvSpPr/>
          <p:nvPr/>
        </p:nvSpPr>
        <p:spPr>
          <a:xfrm>
            <a:off x="0" y="1846660"/>
            <a:ext cx="76713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гуманитарная наука</a:t>
            </a:r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E2BD214E-1AC0-419B-8D46-9BBA07F6100E}"/>
              </a:ext>
            </a:extLst>
          </p:cNvPr>
          <p:cNvSpPr/>
          <p:nvPr/>
        </p:nvSpPr>
        <p:spPr>
          <a:xfrm>
            <a:off x="0" y="3600986"/>
            <a:ext cx="59002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твое дело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A9E346D7-938F-4E78-9F70-537AA7A5087A}"/>
              </a:ext>
            </a:extLst>
          </p:cNvPr>
          <p:cNvSpPr/>
          <p:nvPr/>
        </p:nvSpPr>
        <p:spPr>
          <a:xfrm>
            <a:off x="0" y="4524316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легко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E5C798E1-F98E-4787-A1C0-BAAABE9579AF}"/>
              </a:ext>
            </a:extLst>
          </p:cNvPr>
          <p:cNvSpPr/>
          <p:nvPr/>
        </p:nvSpPr>
        <p:spPr>
          <a:xfrm>
            <a:off x="0" y="5447646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трудно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F7ADEC-0E0E-4A1F-86CC-EA682D1B2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671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Call her. Apologize. It’s not rocket science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fc56a6e4-9113-4ae0-8f3a-2379f6f3006d">
            <a:hlinkClick r:id="" action="ppaction://media"/>
            <a:extLst>
              <a:ext uri="{FF2B5EF4-FFF2-40B4-BE49-F238E27FC236}">
                <a16:creationId xmlns:a16="http://schemas.microsoft.com/office/drawing/2014/main" id="{9729A74F-AAC0-4B2D-AE3E-D2913C6BD7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880" y="-1"/>
            <a:ext cx="9143119" cy="52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4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6DCE61-A3CB-4F0C-85B3-4DC9D3C92EBF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Under the weather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6441E2E0-991F-49F5-AED2-1E9E225DB08E}"/>
              </a:ext>
            </a:extLst>
          </p:cNvPr>
          <p:cNvSpPr/>
          <p:nvPr/>
        </p:nvSpPr>
        <p:spPr>
          <a:xfrm>
            <a:off x="0" y="1846660"/>
            <a:ext cx="5303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Плохая погода</a:t>
            </a:r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ABDDF073-E9A7-4552-AE23-936EC0AB7911}"/>
              </a:ext>
            </a:extLst>
          </p:cNvPr>
          <p:cNvSpPr/>
          <p:nvPr/>
        </p:nvSpPr>
        <p:spPr>
          <a:xfrm>
            <a:off x="-1" y="2769990"/>
            <a:ext cx="60254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Крепкая семья</a:t>
            </a:r>
          </a:p>
        </p:txBody>
      </p:sp>
      <p:sp>
        <p:nvSpPr>
          <p:cNvPr id="5" name="Прямоугольник 4">
            <a:hlinkClick r:id="rId2" action="ppaction://hlinksldjump"/>
            <a:extLst>
              <a:ext uri="{FF2B5EF4-FFF2-40B4-BE49-F238E27FC236}">
                <a16:creationId xmlns:a16="http://schemas.microsoft.com/office/drawing/2014/main" id="{ED78A20C-DDBE-4074-B021-8729E257CC44}"/>
              </a:ext>
            </a:extLst>
          </p:cNvPr>
          <p:cNvSpPr/>
          <p:nvPr/>
        </p:nvSpPr>
        <p:spPr>
          <a:xfrm>
            <a:off x="-1" y="3693320"/>
            <a:ext cx="63911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Хорошая погода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26010104-D87F-4356-B9F0-5F17D069F8C1}"/>
              </a:ext>
            </a:extLst>
          </p:cNvPr>
          <p:cNvSpPr/>
          <p:nvPr/>
        </p:nvSpPr>
        <p:spPr>
          <a:xfrm>
            <a:off x="0" y="4616650"/>
            <a:ext cx="7548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Чувствовать себя плохо</a:t>
            </a:r>
          </a:p>
          <a:p>
            <a:pPr marL="685800" indent="-685800">
              <a:buBlip>
                <a:blip r:embed="rId3"/>
              </a:buBlip>
            </a:pP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02D112-26C3-44E7-87C6-20CCCF0CFC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644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am just feeling under the weather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3571da1d-acfa-4575-9569-e914acb385be">
            <a:hlinkClick r:id="" action="ppaction://media"/>
            <a:extLst>
              <a:ext uri="{FF2B5EF4-FFF2-40B4-BE49-F238E27FC236}">
                <a16:creationId xmlns:a16="http://schemas.microsoft.com/office/drawing/2014/main" id="{A2C5B0A8-8D67-4D0D-B05E-0FE70B0643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7276" y="-1"/>
            <a:ext cx="9144723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7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0E0459E-3E94-4D11-80A0-2FD1DB8D18B7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Spill the beans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5830962D-7489-4004-9B0C-5A2C4B1EC10E}"/>
              </a:ext>
            </a:extLst>
          </p:cNvPr>
          <p:cNvSpPr/>
          <p:nvPr/>
        </p:nvSpPr>
        <p:spPr>
          <a:xfrm>
            <a:off x="0" y="1846660"/>
            <a:ext cx="58810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Ливень с грозой</a:t>
            </a:r>
          </a:p>
        </p:txBody>
      </p:sp>
      <p:sp>
        <p:nvSpPr>
          <p:cNvPr id="4" name="Прямоугольник 3">
            <a:hlinkClick r:id="rId4" action="ppaction://hlinksldjump"/>
            <a:extLst>
              <a:ext uri="{FF2B5EF4-FFF2-40B4-BE49-F238E27FC236}">
                <a16:creationId xmlns:a16="http://schemas.microsoft.com/office/drawing/2014/main" id="{B61915CE-DF32-4C0F-8697-5E21730FD490}"/>
              </a:ext>
            </a:extLst>
          </p:cNvPr>
          <p:cNvSpPr/>
          <p:nvPr/>
        </p:nvSpPr>
        <p:spPr>
          <a:xfrm>
            <a:off x="0" y="2769990"/>
            <a:ext cx="5669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тайну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2" action="ppaction://hlinksldjump"/>
            <a:extLst>
              <a:ext uri="{FF2B5EF4-FFF2-40B4-BE49-F238E27FC236}">
                <a16:creationId xmlns:a16="http://schemas.microsoft.com/office/drawing/2014/main" id="{99729159-4BDB-4E9D-A132-81752B2F3322}"/>
              </a:ext>
            </a:extLst>
          </p:cNvPr>
          <p:cNvSpPr/>
          <p:nvPr/>
        </p:nvSpPr>
        <p:spPr>
          <a:xfrm>
            <a:off x="0" y="3693320"/>
            <a:ext cx="61890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Посадить урожай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2A031393-7CD7-48F7-92A0-507D106C7D5A}"/>
              </a:ext>
            </a:extLst>
          </p:cNvPr>
          <p:cNvSpPr/>
          <p:nvPr/>
        </p:nvSpPr>
        <p:spPr>
          <a:xfrm>
            <a:off x="0" y="4616650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об стенку горох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9ADFFC-EB7D-4C3A-B4DA-BCEB37E208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62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Well, time to spill the beans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51f8d60d-da32-4363-bf56-18e9298732ab">
            <a:hlinkClick r:id="" action="ppaction://media"/>
            <a:extLst>
              <a:ext uri="{FF2B5EF4-FFF2-40B4-BE49-F238E27FC236}">
                <a16:creationId xmlns:a16="http://schemas.microsoft.com/office/drawing/2014/main" id="{4FF9B1AB-1074-4F34-9F92-EDEB522BEC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879" y="0"/>
            <a:ext cx="9143120" cy="512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9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D8BAFA-14AF-4DE7-81EC-E1B5E56D1909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Pull someone’s leg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F38BC6C9-2FC6-43AC-B43D-EC6966EEA0CE}"/>
              </a:ext>
            </a:extLst>
          </p:cNvPr>
          <p:cNvSpPr/>
          <p:nvPr/>
        </p:nvSpPr>
        <p:spPr>
          <a:xfrm>
            <a:off x="0" y="1846660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Тянуть время</a:t>
            </a:r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4F0A35D2-255A-4CF3-A047-8DDD71FFB717}"/>
              </a:ext>
            </a:extLst>
          </p:cNvPr>
          <p:cNvSpPr/>
          <p:nvPr/>
        </p:nvSpPr>
        <p:spPr>
          <a:xfrm>
            <a:off x="0" y="2769990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Взять паузу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FD25964F-5E32-48D7-B410-BFDA56FEA856}"/>
              </a:ext>
            </a:extLst>
          </p:cNvPr>
          <p:cNvSpPr/>
          <p:nvPr/>
        </p:nvSpPr>
        <p:spPr>
          <a:xfrm>
            <a:off x="0" y="3693320"/>
            <a:ext cx="76232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Подшутить над кем-то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CB1FDC82-2F5B-40C7-A092-A1C2B2BCA6D4}"/>
              </a:ext>
            </a:extLst>
          </p:cNvPr>
          <p:cNvSpPr/>
          <p:nvPr/>
        </p:nvSpPr>
        <p:spPr>
          <a:xfrm>
            <a:off x="0" y="4616650"/>
            <a:ext cx="5794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Ударить кого-то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FEBBD72-57ED-4A95-9BEC-DFD353BBE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/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197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Somebody’s pulling your leg</a:t>
            </a:r>
          </a:p>
          <a:p>
            <a:pPr marL="685800" indent="-685800">
              <a:buFontTx/>
              <a:buChar char="-"/>
            </a:pP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No-no-no…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Видео WhatsApp 2024-04-11 в 20.05.18_94b63374">
            <a:hlinkClick r:id="" action="ppaction://media"/>
            <a:extLst>
              <a:ext uri="{FF2B5EF4-FFF2-40B4-BE49-F238E27FC236}">
                <a16:creationId xmlns:a16="http://schemas.microsoft.com/office/drawing/2014/main" id="{1795AD7D-514C-441B-9FD8-7A1FB0672F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37698" y="0"/>
            <a:ext cx="6965481" cy="522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3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AEE4F4-AB8E-491A-AA54-5C26810F97A4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Beat around the bush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0DD47DAB-CD94-4EA2-BE60-00288C5E064B}"/>
              </a:ext>
            </a:extLst>
          </p:cNvPr>
          <p:cNvSpPr/>
          <p:nvPr/>
        </p:nvSpPr>
        <p:spPr>
          <a:xfrm>
            <a:off x="0" y="1846660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4" action="ppaction://hlinksldjump"/>
            <a:extLst>
              <a:ext uri="{FF2B5EF4-FFF2-40B4-BE49-F238E27FC236}">
                <a16:creationId xmlns:a16="http://schemas.microsoft.com/office/drawing/2014/main" id="{3B57585B-643D-4FFB-9C0B-FF045125CD1F}"/>
              </a:ext>
            </a:extLst>
          </p:cNvPr>
          <p:cNvSpPr/>
          <p:nvPr/>
        </p:nvSpPr>
        <p:spPr>
          <a:xfrm>
            <a:off x="0" y="2769990"/>
            <a:ext cx="58810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Лесная прогулка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4E52159A-4DFF-4733-B4BE-3E39061F1FFB}"/>
              </a:ext>
            </a:extLst>
          </p:cNvPr>
          <p:cNvSpPr/>
          <p:nvPr/>
        </p:nvSpPr>
        <p:spPr>
          <a:xfrm>
            <a:off x="0" y="3693320"/>
            <a:ext cx="76039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на местности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C4D1E797-B5B4-49C7-97B6-18F56C2FDFE5}"/>
              </a:ext>
            </a:extLst>
          </p:cNvPr>
          <p:cNvSpPr/>
          <p:nvPr/>
        </p:nvSpPr>
        <p:spPr>
          <a:xfrm>
            <a:off x="0" y="5446698"/>
            <a:ext cx="71323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Выехать на пикник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AE177F-4429-4E41-8E67-4941DB587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35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82C3CB-D1EE-451F-BD6C-61EE36272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4326"/>
            <a:ext cx="5186680" cy="5186680"/>
          </a:xfrm>
          <a:prstGeom prst="rect">
            <a:avLst/>
          </a:prstGeom>
        </p:spPr>
      </p:pic>
      <p:sp>
        <p:nvSpPr>
          <p:cNvPr id="5" name="Блок-схема: документ 4">
            <a:extLst>
              <a:ext uri="{FF2B5EF4-FFF2-40B4-BE49-F238E27FC236}">
                <a16:creationId xmlns:a16="http://schemas.microsoft.com/office/drawing/2014/main" id="{4AE26C73-5BCE-48FD-8DE5-ED526F22F81F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3BD5F34-5167-464B-91DC-F83EF764D650}"/>
              </a:ext>
            </a:extLst>
          </p:cNvPr>
          <p:cNvSpPr/>
          <p:nvPr/>
        </p:nvSpPr>
        <p:spPr>
          <a:xfrm>
            <a:off x="0" y="0"/>
            <a:ext cx="12192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Do You Know The Meaning Of These Phrases?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71139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Don’t beat around the bush, Leonard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6ff7d40b-2570-45e7-b7e6-7d8b682ef576">
            <a:hlinkClick r:id="" action="ppaction://media"/>
            <a:extLst>
              <a:ext uri="{FF2B5EF4-FFF2-40B4-BE49-F238E27FC236}">
                <a16:creationId xmlns:a16="http://schemas.microsoft.com/office/drawing/2014/main" id="{79478D3D-2FA1-49BA-BB42-E1F19B7702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880" y="0"/>
            <a:ext cx="9143119" cy="515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7D01BC-4406-4B23-8964-55BDD6BDF15F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Hit the sack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4F7128C7-5D54-479D-AD2A-5093760D9EB7}"/>
              </a:ext>
            </a:extLst>
          </p:cNvPr>
          <p:cNvSpPr/>
          <p:nvPr/>
        </p:nvSpPr>
        <p:spPr>
          <a:xfrm>
            <a:off x="0" y="1015664"/>
            <a:ext cx="80082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Отправиться за покупками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2" action="ppaction://hlinksldjump"/>
            <a:extLst>
              <a:ext uri="{FF2B5EF4-FFF2-40B4-BE49-F238E27FC236}">
                <a16:creationId xmlns:a16="http://schemas.microsoft.com/office/drawing/2014/main" id="{43356844-F887-4778-A832-FE1E1FA2AFC4}"/>
              </a:ext>
            </a:extLst>
          </p:cNvPr>
          <p:cNvSpPr/>
          <p:nvPr/>
        </p:nvSpPr>
        <p:spPr>
          <a:xfrm>
            <a:off x="-1" y="2769990"/>
            <a:ext cx="71226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Заехать в туннель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378601D5-E3D3-442A-8F4E-97318A45FA56}"/>
              </a:ext>
            </a:extLst>
          </p:cNvPr>
          <p:cNvSpPr/>
          <p:nvPr/>
        </p:nvSpPr>
        <p:spPr>
          <a:xfrm>
            <a:off x="-1" y="3693320"/>
            <a:ext cx="64681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Отправиться спать</a:t>
            </a:r>
          </a:p>
        </p:txBody>
      </p:sp>
      <p:sp>
        <p:nvSpPr>
          <p:cNvPr id="7" name="Прямоугольник 6">
            <a:hlinkClick r:id="rId2" action="ppaction://hlinksldjump"/>
            <a:extLst>
              <a:ext uri="{FF2B5EF4-FFF2-40B4-BE49-F238E27FC236}">
                <a16:creationId xmlns:a16="http://schemas.microsoft.com/office/drawing/2014/main" id="{575557E5-DA11-46CE-A411-CBEBF4608D57}"/>
              </a:ext>
            </a:extLst>
          </p:cNvPr>
          <p:cNvSpPr/>
          <p:nvPr/>
        </p:nvSpPr>
        <p:spPr>
          <a:xfrm>
            <a:off x="-1" y="4616650"/>
            <a:ext cx="7690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Собирать картофель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ABF955-6879-4533-B6F7-35B364DF44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7" b="12417"/>
          <a:stretch/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729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224111"/>
            <a:ext cx="9143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Let’s hit the sack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d64efbb8-2638-4947-ac0f-43b831502042">
            <a:hlinkClick r:id="" action="ppaction://media"/>
            <a:extLst>
              <a:ext uri="{FF2B5EF4-FFF2-40B4-BE49-F238E27FC236}">
                <a16:creationId xmlns:a16="http://schemas.microsoft.com/office/drawing/2014/main" id="{1CDAA2E6-DDE5-4F5E-9A6D-285F08B8D8B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46258" y="0"/>
            <a:ext cx="7148361" cy="536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8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59B630CB-BEE0-4D8F-A492-311BACD70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60" y="-15240"/>
            <a:ext cx="688848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EC0F7F-C75A-4ABD-813A-825FD6E39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918" y="1568918"/>
            <a:ext cx="5289082" cy="5289082"/>
          </a:xfrm>
          <a:prstGeom prst="rect">
            <a:avLst/>
          </a:prstGeom>
        </p:spPr>
      </p:pic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63F4B1C3-96DB-4766-8C67-C9F84DA6D91D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C15EE1-8F71-482B-A65C-F094482A1C46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Who is the best singer?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8889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6FFE113-187D-4DB7-A0FD-4B20853AF8ED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Choose my photo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>
            <a:hlinkClick r:id="rId2"/>
            <a:extLst>
              <a:ext uri="{FF2B5EF4-FFF2-40B4-BE49-F238E27FC236}">
                <a16:creationId xmlns:a16="http://schemas.microsoft.com/office/drawing/2014/main" id="{19139B1E-F028-4379-9716-F348CE2E3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5299">
            <a:off x="715086" y="1545254"/>
            <a:ext cx="2654450" cy="2654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hlinkClick r:id="rId4"/>
            <a:extLst>
              <a:ext uri="{FF2B5EF4-FFF2-40B4-BE49-F238E27FC236}">
                <a16:creationId xmlns:a16="http://schemas.microsoft.com/office/drawing/2014/main" id="{AA0803F4-F37C-4C4C-B271-597E072F76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347" y="3200504"/>
            <a:ext cx="3291040" cy="3291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hlinkClick r:id="rId6"/>
            <a:extLst>
              <a:ext uri="{FF2B5EF4-FFF2-40B4-BE49-F238E27FC236}">
                <a16:creationId xmlns:a16="http://schemas.microsoft.com/office/drawing/2014/main" id="{2DF40DB5-9409-4730-BA72-0CA2D1DE92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7497">
            <a:off x="8442154" y="1075225"/>
            <a:ext cx="2998269" cy="29982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hlinkClick r:id="rId8" action="ppaction://hlinksldjump"/>
            <a:extLst>
              <a:ext uri="{FF2B5EF4-FFF2-40B4-BE49-F238E27FC236}">
                <a16:creationId xmlns:a16="http://schemas.microsoft.com/office/drawing/2014/main" id="{18C5CE23-7D0A-47F2-ADC2-80B65EDF32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8013" y="5034013"/>
            <a:ext cx="1823987" cy="18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2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B8E776-601E-4E85-9F89-41E7C835C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3" b="95833" l="9896" r="89974">
                        <a14:foregroundMark x1="37760" y1="9375" x2="37760" y2="9375"/>
                        <a14:foregroundMark x1="66016" y1="8203" x2="66016" y2="8203"/>
                        <a14:foregroundMark x1="40234" y1="95833" x2="42057" y2="932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184" y="1816366"/>
            <a:ext cx="5041633" cy="5041633"/>
          </a:xfrm>
          <a:prstGeom prst="rect">
            <a:avLst/>
          </a:prstGeom>
        </p:spPr>
      </p:pic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0F4487EE-B7A6-41B3-AB88-508A3869D11A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CA07927-42F1-4EFF-B2B2-1C0196C7C391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British or American English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19F1F3-6941-4CCA-817F-788354952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8340" flipH="1">
            <a:off x="1231000" y="1015902"/>
            <a:ext cx="3389127" cy="31243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A0E4CD-4EA4-4E92-81AC-821102F8AF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353">
            <a:off x="7653200" y="710067"/>
            <a:ext cx="2358855" cy="334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971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85C0B6-BA82-4F44-8AEB-F4374CE31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800" y="4762800"/>
            <a:ext cx="2095200" cy="20952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98F33AC9-243E-4CBE-8C68-C1B593F8F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4504"/>
            <a:ext cx="2093495" cy="2093495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A8EBCB0-8394-4075-8406-82B4B5F40191}"/>
              </a:ext>
            </a:extLst>
          </p:cNvPr>
          <p:cNvCxnSpPr>
            <a:cxnSpLocks/>
          </p:cNvCxnSpPr>
          <p:nvPr/>
        </p:nvCxnSpPr>
        <p:spPr>
          <a:xfrm>
            <a:off x="6096000" y="1283595"/>
            <a:ext cx="1" cy="55744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9565291-DA3A-4E46-937F-169575FE2A86}"/>
              </a:ext>
            </a:extLst>
          </p:cNvPr>
          <p:cNvCxnSpPr>
            <a:cxnSpLocks/>
          </p:cNvCxnSpPr>
          <p:nvPr/>
        </p:nvCxnSpPr>
        <p:spPr>
          <a:xfrm flipH="1" flipV="1">
            <a:off x="0" y="1276376"/>
            <a:ext cx="12192000" cy="144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4B9897-434B-41BF-B9DE-720864AE4A68}"/>
              </a:ext>
            </a:extLst>
          </p:cNvPr>
          <p:cNvSpPr/>
          <p:nvPr/>
        </p:nvSpPr>
        <p:spPr>
          <a:xfrm>
            <a:off x="4899198" y="301137"/>
            <a:ext cx="2393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autumn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D8E1A17-0CFD-4891-A381-5CD33D13D6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" b="1737"/>
          <a:stretch/>
        </p:blipFill>
        <p:spPr>
          <a:xfrm>
            <a:off x="7978742" y="128825"/>
            <a:ext cx="1161989" cy="116198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AA4081B-01FE-41C6-BCE2-93391125F78F}"/>
              </a:ext>
            </a:extLst>
          </p:cNvPr>
          <p:cNvSpPr/>
          <p:nvPr/>
        </p:nvSpPr>
        <p:spPr>
          <a:xfrm>
            <a:off x="6260854" y="1224467"/>
            <a:ext cx="1031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fall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B3AFA99-536F-4D3B-989D-684FBAEBFAB6}"/>
              </a:ext>
            </a:extLst>
          </p:cNvPr>
          <p:cNvSpPr/>
          <p:nvPr/>
        </p:nvSpPr>
        <p:spPr>
          <a:xfrm>
            <a:off x="5052749" y="367484"/>
            <a:ext cx="2020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cookie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AD4F34F-AF9F-4A65-BD04-8AAFB1C83F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464" y="181807"/>
            <a:ext cx="1161989" cy="116198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58986A6-54E6-4CE0-8872-146E6C15A093}"/>
              </a:ext>
            </a:extLst>
          </p:cNvPr>
          <p:cNvSpPr/>
          <p:nvPr/>
        </p:nvSpPr>
        <p:spPr>
          <a:xfrm>
            <a:off x="2792317" y="1224467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biscuit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6191363-A4B3-43D4-A641-F359FEE82EF3}"/>
              </a:ext>
            </a:extLst>
          </p:cNvPr>
          <p:cNvSpPr/>
          <p:nvPr/>
        </p:nvSpPr>
        <p:spPr>
          <a:xfrm>
            <a:off x="4989238" y="301137"/>
            <a:ext cx="1630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truck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ED2BDF7-CE5B-4A75-82EA-517AD8A0C7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2344" y="301137"/>
            <a:ext cx="1738904" cy="1099857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DEE8F2C-B944-4146-83B1-592B9C1DC149}"/>
              </a:ext>
            </a:extLst>
          </p:cNvPr>
          <p:cNvSpPr/>
          <p:nvPr/>
        </p:nvSpPr>
        <p:spPr>
          <a:xfrm>
            <a:off x="0" y="1945453"/>
            <a:ext cx="1510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lorry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4D9DE2-4D90-4479-B428-2DB469C4B19A}"/>
              </a:ext>
            </a:extLst>
          </p:cNvPr>
          <p:cNvSpPr/>
          <p:nvPr/>
        </p:nvSpPr>
        <p:spPr>
          <a:xfrm>
            <a:off x="5462656" y="301137"/>
            <a:ext cx="1266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film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751D404-F4EB-47CC-88D2-B21001C47A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0146" y="228062"/>
            <a:ext cx="1161989" cy="996405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EF6016B-B7EF-49E4-9E18-66370C77BB78}"/>
              </a:ext>
            </a:extLst>
          </p:cNvPr>
          <p:cNvSpPr/>
          <p:nvPr/>
        </p:nvSpPr>
        <p:spPr>
          <a:xfrm>
            <a:off x="7611151" y="1945453"/>
            <a:ext cx="1916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movie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9924671-BA0A-4621-96F4-A5E8906EFF2C}"/>
              </a:ext>
            </a:extLst>
          </p:cNvPr>
          <p:cNvSpPr/>
          <p:nvPr/>
        </p:nvSpPr>
        <p:spPr>
          <a:xfrm>
            <a:off x="4572768" y="367484"/>
            <a:ext cx="2635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mailman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AA5DB90-9095-42D2-9B65-F713A36A47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8426" y="128825"/>
            <a:ext cx="913985" cy="116198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18A0F7-7754-447F-B2C7-B3870943C839}"/>
              </a:ext>
            </a:extLst>
          </p:cNvPr>
          <p:cNvSpPr/>
          <p:nvPr/>
        </p:nvSpPr>
        <p:spPr>
          <a:xfrm>
            <a:off x="-89861" y="2600092"/>
            <a:ext cx="2658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postman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EA2F216-7823-4EAD-9028-BBFC95E3AA84}"/>
              </a:ext>
            </a:extLst>
          </p:cNvPr>
          <p:cNvSpPr/>
          <p:nvPr/>
        </p:nvSpPr>
        <p:spPr>
          <a:xfrm>
            <a:off x="4527487" y="290482"/>
            <a:ext cx="2905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wardrobe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F93E612-516C-4098-A5D7-E349A2927F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7389" y="51823"/>
            <a:ext cx="675244" cy="1161989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EBDAD1D-E6E9-4D55-859B-DB5E373A4A6A}"/>
              </a:ext>
            </a:extLst>
          </p:cNvPr>
          <p:cNvSpPr/>
          <p:nvPr/>
        </p:nvSpPr>
        <p:spPr>
          <a:xfrm>
            <a:off x="9665180" y="2565142"/>
            <a:ext cx="1846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closet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5EA4367-EBA8-4597-8146-0E63777300C7}"/>
              </a:ext>
            </a:extLst>
          </p:cNvPr>
          <p:cNvSpPr/>
          <p:nvPr/>
        </p:nvSpPr>
        <p:spPr>
          <a:xfrm>
            <a:off x="5041701" y="290482"/>
            <a:ext cx="1876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petrol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20DE69D-C8C2-4650-8012-B005E64CEF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4017" y="51823"/>
            <a:ext cx="1161989" cy="1161989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A97783C2-8C4B-4C08-817B-00B569601627}"/>
              </a:ext>
            </a:extLst>
          </p:cNvPr>
          <p:cNvSpPr/>
          <p:nvPr/>
        </p:nvSpPr>
        <p:spPr>
          <a:xfrm>
            <a:off x="6187355" y="3296663"/>
            <a:ext cx="2491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gasoline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46199B90-43C5-4D97-811F-8561A3FA03F1}"/>
              </a:ext>
            </a:extLst>
          </p:cNvPr>
          <p:cNvSpPr/>
          <p:nvPr/>
        </p:nvSpPr>
        <p:spPr>
          <a:xfrm>
            <a:off x="4685369" y="290482"/>
            <a:ext cx="2611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sidewalk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9B0E807-F8CB-4A94-B250-C1E648CB82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6523" y="290482"/>
            <a:ext cx="1161989" cy="773559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361AB62-08CC-414C-805C-85C4316992D2}"/>
              </a:ext>
            </a:extLst>
          </p:cNvPr>
          <p:cNvSpPr/>
          <p:nvPr/>
        </p:nvSpPr>
        <p:spPr>
          <a:xfrm>
            <a:off x="2343111" y="3347196"/>
            <a:ext cx="3006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pavement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C13A56-0353-4277-99BA-7D5AD8FA3702}"/>
              </a:ext>
            </a:extLst>
          </p:cNvPr>
          <p:cNvSpPr/>
          <p:nvPr/>
        </p:nvSpPr>
        <p:spPr>
          <a:xfrm>
            <a:off x="3650698" y="290482"/>
            <a:ext cx="4681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vacuum cleaner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EEC58D7-6F89-4C06-84DA-DAA4E8174A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1724" y="0"/>
            <a:ext cx="1116284" cy="1161989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76BA7A34-58A8-480B-BE61-546958251145}"/>
              </a:ext>
            </a:extLst>
          </p:cNvPr>
          <p:cNvSpPr/>
          <p:nvPr/>
        </p:nvSpPr>
        <p:spPr>
          <a:xfrm>
            <a:off x="2841564" y="4037809"/>
            <a:ext cx="216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hoover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90CE510-4883-4A09-BD6D-8DD368BE0B5E}"/>
              </a:ext>
            </a:extLst>
          </p:cNvPr>
          <p:cNvSpPr/>
          <p:nvPr/>
        </p:nvSpPr>
        <p:spPr>
          <a:xfrm>
            <a:off x="5175219" y="290482"/>
            <a:ext cx="16319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chips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ECCEED2-E1AC-4F90-AFDC-355C926D408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2084" y="396911"/>
            <a:ext cx="1161989" cy="710473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56D25A27-123B-4D30-89DE-1397ABDA06EA}"/>
              </a:ext>
            </a:extLst>
          </p:cNvPr>
          <p:cNvSpPr/>
          <p:nvPr/>
        </p:nvSpPr>
        <p:spPr>
          <a:xfrm>
            <a:off x="7390116" y="4762800"/>
            <a:ext cx="1412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fries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EEAC6040-8831-4733-BF22-4612FD263080}"/>
              </a:ext>
            </a:extLst>
          </p:cNvPr>
          <p:cNvSpPr/>
          <p:nvPr/>
        </p:nvSpPr>
        <p:spPr>
          <a:xfrm>
            <a:off x="4404081" y="290482"/>
            <a:ext cx="3174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apartment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8A51D37C-ED53-4990-BEF1-1641E8A43B1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0694" y="141152"/>
            <a:ext cx="1161989" cy="969188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E5CEF1B8-C11C-4644-B281-A561B7FB6676}"/>
              </a:ext>
            </a:extLst>
          </p:cNvPr>
          <p:cNvSpPr/>
          <p:nvPr/>
        </p:nvSpPr>
        <p:spPr>
          <a:xfrm>
            <a:off x="3218254" y="5465444"/>
            <a:ext cx="11128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flat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527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38242 0.1347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28" y="67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19583 0.1240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62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8464 0.241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2" y="1206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3026 0.2384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1192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L 0.12604 0.3310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1655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-0.11132 0.34653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1731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-0.41445 0.4391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2194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0.36888 0.45162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38" y="2256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0.1957 0.545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9" y="27269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17175 0.65509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3275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0.17174 0.75347 " pathEditMode="relative" rAng="0" ptsTypes="AA">
                                      <p:cBhvr>
                                        <p:cTn id="2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3766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8" grpId="0"/>
      <p:bldP spid="13" grpId="0"/>
      <p:bldP spid="13" grpId="1"/>
      <p:bldP spid="17" grpId="0"/>
      <p:bldP spid="18" grpId="0"/>
      <p:bldP spid="18" grpId="1"/>
      <p:bldP spid="20" grpId="0"/>
      <p:bldP spid="21" grpId="0"/>
      <p:bldP spid="21" grpId="1"/>
      <p:bldP spid="23" grpId="0"/>
      <p:bldP spid="24" grpId="0"/>
      <p:bldP spid="24" grpId="1"/>
      <p:bldP spid="26" grpId="0"/>
      <p:bldP spid="27" grpId="0"/>
      <p:bldP spid="27" grpId="1"/>
      <p:bldP spid="29" grpId="0"/>
      <p:bldP spid="30" grpId="0"/>
      <p:bldP spid="30" grpId="1"/>
      <p:bldP spid="32" grpId="0"/>
      <p:bldP spid="33" grpId="0"/>
      <p:bldP spid="33" grpId="1"/>
      <p:bldP spid="35" grpId="0"/>
      <p:bldP spid="36" grpId="0"/>
      <p:bldP spid="36" grpId="1"/>
      <p:bldP spid="38" grpId="0"/>
      <p:bldP spid="39" grpId="0"/>
      <p:bldP spid="39" grpId="1"/>
      <p:bldP spid="41" grpId="0"/>
      <p:bldP spid="44" grpId="0"/>
      <p:bldP spid="44" grpId="1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B3FCA7-D589-4167-88B4-1DDFC9787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273" y="1919037"/>
            <a:ext cx="4938963" cy="4938963"/>
          </a:xfrm>
          <a:prstGeom prst="rect">
            <a:avLst/>
          </a:prstGeom>
        </p:spPr>
      </p:pic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5B8AAF72-0078-4032-BF1E-BE1561BCD860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A458C4E-DD00-48E2-8CF4-1EB62DDC4D6F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Mr Frog and the Secret of Transcription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84827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bju:təfɪl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bju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:.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tɪfəl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bju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tɪfl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411C839-7FAA-406D-87DF-BF8736B343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" y="199430"/>
            <a:ext cx="19050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42EC2D-2750-4F48-A7FC-C16853FA7F9B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Monkey business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4C083C-E58B-40C5-BBA9-153A8C52F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811" y="1371225"/>
            <a:ext cx="4644189" cy="4644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hlinkClick r:id="rId3" action="ppaction://hlinksldjump"/>
            <a:extLst>
              <a:ext uri="{FF2B5EF4-FFF2-40B4-BE49-F238E27FC236}">
                <a16:creationId xmlns:a16="http://schemas.microsoft.com/office/drawing/2014/main" id="{BF1B243D-EA00-4FCA-B190-357EC551AB85}"/>
              </a:ext>
            </a:extLst>
          </p:cNvPr>
          <p:cNvSpPr/>
          <p:nvPr/>
        </p:nvSpPr>
        <p:spPr>
          <a:xfrm>
            <a:off x="0" y="1846660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4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Срочное дело</a:t>
            </a:r>
          </a:p>
        </p:txBody>
      </p:sp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0E2DA804-8788-4FE1-AC5A-30E1F2482696}"/>
              </a:ext>
            </a:extLst>
          </p:cNvPr>
          <p:cNvSpPr/>
          <p:nvPr/>
        </p:nvSpPr>
        <p:spPr>
          <a:xfrm>
            <a:off x="0" y="2769990"/>
            <a:ext cx="5669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4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Серьезное дело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11DD6A48-1F79-4BD0-9BCA-8E45ECF43C48}"/>
              </a:ext>
            </a:extLst>
          </p:cNvPr>
          <p:cNvSpPr/>
          <p:nvPr/>
        </p:nvSpPr>
        <p:spPr>
          <a:xfrm>
            <a:off x="0" y="3693320"/>
            <a:ext cx="5669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4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Вздор</a:t>
            </a:r>
          </a:p>
        </p:txBody>
      </p:sp>
      <p:sp>
        <p:nvSpPr>
          <p:cNvPr id="8" name="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id="{42E00575-9576-4D45-B59F-7EA9017D59F2}"/>
              </a:ext>
            </a:extLst>
          </p:cNvPr>
          <p:cNvSpPr/>
          <p:nvPr/>
        </p:nvSpPr>
        <p:spPr>
          <a:xfrm>
            <a:off x="0" y="4616650"/>
            <a:ext cx="5669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4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Новое дело</a:t>
            </a:r>
          </a:p>
        </p:txBody>
      </p:sp>
    </p:spTree>
    <p:extLst>
      <p:ext uri="{BB962C8B-B14F-4D97-AF65-F5344CB8AC3E}">
        <p14:creationId xmlns:p14="http://schemas.microsoft.com/office/powerpoint/2010/main" val="314612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62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[ɪm'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pɔ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:.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tənt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ɪm'pɔ:rtænt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ɪmpɔ:rtænt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E57B47-74C8-4299-9F1C-2E6CA6D991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020" y="1545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8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758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kət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kɑt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kæt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53" y="168175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928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wɑtər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wɔ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:.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tər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wʌtə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001" y="345814"/>
            <a:ext cx="3156922" cy="146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1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265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bʊʃ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buk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bʊk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9411" y="-4389"/>
            <a:ext cx="2280695" cy="17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61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dɒg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dɑg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dɔg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2014" y="257090"/>
            <a:ext cx="1773240" cy="17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5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WhatsApp 2024-04-11 в 16.06.59_b6b64de0">
            <a:hlinkClick r:id="" action="ppaction://media"/>
            <a:extLst>
              <a:ext uri="{FF2B5EF4-FFF2-40B4-BE49-F238E27FC236}">
                <a16:creationId xmlns:a16="http://schemas.microsoft.com/office/drawing/2014/main" id="{E93AA1EA-5206-4F5D-AA1A-911F3B4D5D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880" y="-1"/>
            <a:ext cx="9143120" cy="4918509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103674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monkey business.</a:t>
            </a:r>
          </a:p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Okay.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16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166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frend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frɪnd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frænd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49697"/>
            <a:ext cx="3161374" cy="194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63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379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Chocolate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tʃɑk'lət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tʃɒk.lət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tʃɔklɪt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4636" y="0"/>
            <a:ext cx="2191089" cy="21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77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[ˈ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hɛloʊ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heˈləʊ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hɪˈloʊ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4029" y="-4390"/>
            <a:ext cx="2230947" cy="20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186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ɪk'saɪ.tɪd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ɛk'saɪ.tɪd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ɪks'saɪ.tɪd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8944" y="25975"/>
            <a:ext cx="2569685" cy="200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2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204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hæ'pi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hæp.i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hæpə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633" y="0"/>
            <a:ext cx="2191249" cy="17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859C661-B400-4BBB-B74D-4D567FBB8600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bed of roses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7A2C73CF-A824-444C-909E-B01862FC1AC1}"/>
              </a:ext>
            </a:extLst>
          </p:cNvPr>
          <p:cNvSpPr/>
          <p:nvPr/>
        </p:nvSpPr>
        <p:spPr>
          <a:xfrm>
            <a:off x="0" y="1107000"/>
            <a:ext cx="78445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Сложное и неприятное дело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07833D-808C-45F3-B908-518EB0437B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6C1F4469-A314-4974-A91D-B45716BC2125}"/>
              </a:ext>
            </a:extLst>
          </p:cNvPr>
          <p:cNvSpPr/>
          <p:nvPr/>
        </p:nvSpPr>
        <p:spPr>
          <a:xfrm>
            <a:off x="-1" y="2769990"/>
            <a:ext cx="67858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 романтики</a:t>
            </a:r>
          </a:p>
        </p:txBody>
      </p:sp>
      <p:sp>
        <p:nvSpPr>
          <p:cNvPr id="7" name="Прямоугольник 6">
            <a:hlinkClick r:id="rId5" action="ppaction://hlinksldjump"/>
            <a:extLst>
              <a:ext uri="{FF2B5EF4-FFF2-40B4-BE49-F238E27FC236}">
                <a16:creationId xmlns:a16="http://schemas.microsoft.com/office/drawing/2014/main" id="{67A3F375-3D87-481E-9C10-73428C4B35E3}"/>
              </a:ext>
            </a:extLst>
          </p:cNvPr>
          <p:cNvSpPr/>
          <p:nvPr/>
        </p:nvSpPr>
        <p:spPr>
          <a:xfrm>
            <a:off x="0" y="3693320"/>
            <a:ext cx="7548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и мягкая постель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B63F2647-9FC0-4C40-A4D4-4B30DDCA33E8}"/>
              </a:ext>
            </a:extLst>
          </p:cNvPr>
          <p:cNvSpPr/>
          <p:nvPr/>
        </p:nvSpPr>
        <p:spPr>
          <a:xfrm>
            <a:off x="-1" y="5356310"/>
            <a:ext cx="81237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Жесткая и неудобная постель</a:t>
            </a:r>
          </a:p>
        </p:txBody>
      </p:sp>
    </p:spTree>
    <p:extLst>
      <p:ext uri="{BB962C8B-B14F-4D97-AF65-F5344CB8AC3E}">
        <p14:creationId xmlns:p14="http://schemas.microsoft.com/office/powerpoint/2010/main" val="11826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411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889A58DE-8E21-4FD2-AD3B-D2CAF2FA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FCED2D-F4D6-4DB0-819B-5F876BD30953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Goodbye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022E6341-3610-4180-83DD-63F3075BE83F}"/>
              </a:ext>
            </a:extLst>
          </p:cNvPr>
          <p:cNvSpPr/>
          <p:nvPr/>
        </p:nvSpPr>
        <p:spPr>
          <a:xfrm>
            <a:off x="0" y="204400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gud.baɪ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0E15800C-CBFC-4703-8A4C-6560EB9748D5}"/>
              </a:ext>
            </a:extLst>
          </p:cNvPr>
          <p:cNvSpPr/>
          <p:nvPr/>
        </p:nvSpPr>
        <p:spPr>
          <a:xfrm>
            <a:off x="3297" y="296733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['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gʊd.baɪi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3E9FBAF1-7642-478C-BC03-4D1E33E47983}"/>
              </a:ext>
            </a:extLst>
          </p:cNvPr>
          <p:cNvSpPr/>
          <p:nvPr/>
        </p:nvSpPr>
        <p:spPr>
          <a:xfrm>
            <a:off x="6594" y="3890665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gʊd'baɪ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27A4A8-74FF-4FDF-81EB-0CFCBA93A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3138" y="-4389"/>
            <a:ext cx="2056336" cy="205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8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67EFE6A9-E972-4BED-BA09-D3ADE1D68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1ADCB-4606-4A0A-9FA7-AC5943BFCE0D}"/>
              </a:ext>
            </a:extLst>
          </p:cNvPr>
          <p:cNvSpPr/>
          <p:nvPr/>
        </p:nvSpPr>
        <p:spPr>
          <a:xfrm>
            <a:off x="1" y="2705725"/>
            <a:ext cx="54093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Well done!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17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AABFDF97-9683-4EE5-9B42-CDB7BE61E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6243C9-A47C-4E1E-8867-CDFE9B01243F}"/>
              </a:ext>
            </a:extLst>
          </p:cNvPr>
          <p:cNvSpPr/>
          <p:nvPr/>
        </p:nvSpPr>
        <p:spPr>
          <a:xfrm>
            <a:off x="144379" y="2705725"/>
            <a:ext cx="54254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You’re trapped!</a:t>
            </a:r>
          </a:p>
          <a:p>
            <a:pPr algn="ctr"/>
            <a:r>
              <a:rPr lang="en-US" sz="4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howcard Gothic" panose="04020904020102020604" pitchFamily="82" charset="0"/>
              </a:rPr>
              <a:t>Try again!</a:t>
            </a:r>
            <a:endParaRPr lang="ru-RU" sz="4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488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4FF545-E71F-400B-A0EA-205EE8901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455" y="1625467"/>
            <a:ext cx="5232533" cy="5232533"/>
          </a:xfrm>
          <a:prstGeom prst="rect">
            <a:avLst/>
          </a:prstGeom>
        </p:spPr>
      </p:pic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54B3FBCD-2622-4348-8118-479A5CDE314B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9E0B721-C023-4098-91E7-63635E010520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Picture dictation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85690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3671AB4E-61DD-41CA-A285-451218C78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2904"/>
            <a:ext cx="3465095" cy="34650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516156-296A-447D-9B56-1FD2014A5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608" y="486017"/>
            <a:ext cx="7874045" cy="588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7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F76732-D29D-473F-ADF1-3E60175F1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12" y="2142422"/>
            <a:ext cx="4715577" cy="4715577"/>
          </a:xfrm>
          <a:prstGeom prst="rect">
            <a:avLst/>
          </a:prstGeom>
        </p:spPr>
      </p:pic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AAFD2D99-6E4C-4DF9-8C14-357B94123A5F}"/>
              </a:ext>
            </a:extLst>
          </p:cNvPr>
          <p:cNvSpPr/>
          <p:nvPr/>
        </p:nvSpPr>
        <p:spPr>
          <a:xfrm>
            <a:off x="0" y="0"/>
            <a:ext cx="12192000" cy="2311400"/>
          </a:xfrm>
          <a:prstGeom prst="flowChartDocumen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E4FFD9-2198-4AF4-BDAA-1A5A00DC8534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To buy a pig in a poke</a:t>
            </a:r>
          </a:p>
        </p:txBody>
      </p:sp>
    </p:spTree>
    <p:extLst>
      <p:ext uri="{BB962C8B-B14F-4D97-AF65-F5344CB8AC3E}">
        <p14:creationId xmlns:p14="http://schemas.microsoft.com/office/powerpoint/2010/main" val="15977561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F4C4150-B442-4CDD-AEF2-B18CAF28F205}"/>
              </a:ext>
            </a:extLst>
          </p:cNvPr>
          <p:cNvSpPr/>
          <p:nvPr/>
        </p:nvSpPr>
        <p:spPr>
          <a:xfrm>
            <a:off x="-1" y="674400"/>
            <a:ext cx="6096001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pitchFamily="18" charset="0"/>
              </a:rPr>
              <a:t>How many sounds can the letter “O” have?</a:t>
            </a:r>
          </a:p>
        </p:txBody>
      </p:sp>
      <p:pic>
        <p:nvPicPr>
          <p:cNvPr id="3" name="Видео WhatsApp 2024-04-14 в 15.08.16_1b7f64f0">
            <a:hlinkClick r:id="" action="ppaction://media"/>
            <a:extLst>
              <a:ext uri="{FF2B5EF4-FFF2-40B4-BE49-F238E27FC236}">
                <a16:creationId xmlns:a16="http://schemas.microsoft.com/office/drawing/2014/main" id="{20431DA3-47AA-4CEE-9E33-EE376F01BD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35478" y="0"/>
            <a:ext cx="3856522" cy="6857832"/>
          </a:xfrm>
          <a:prstGeom prst="rect">
            <a:avLst/>
          </a:prstGeom>
          <a:ln w="127000" cap="flat">
            <a:solidFill>
              <a:srgbClr val="D9D9D9"/>
            </a:solidFill>
            <a:miter lim="800000"/>
          </a:ln>
          <a:effectLst>
            <a:outerShdw blurRad="190500" dist="25400" dir="5400000" sx="104000" sy="104000" kx="100000" ky="100000" algn="t" rotWithShape="0">
              <a:srgbClr val="000000">
                <a:alpha val="18000"/>
              </a:srgbClr>
            </a:outerShdw>
          </a:effectLst>
          <a:scene3d>
            <a:camera prst="orthographicFront"/>
            <a:lightRig rig="threePt" dir="t"/>
          </a:scene3d>
          <a:sp3d contourW="25400">
            <a:contourClr>
              <a:srgbClr val="FFFFFF"/>
            </a:contourClr>
          </a:sp3d>
        </p:spPr>
      </p:pic>
      <p:pic>
        <p:nvPicPr>
          <p:cNvPr id="5" name="Рисунок 4">
            <a:hlinkClick r:id="rId5" action="ppaction://hlinksldjump"/>
            <a:extLst>
              <a:ext uri="{FF2B5EF4-FFF2-40B4-BE49-F238E27FC236}">
                <a16:creationId xmlns:a16="http://schemas.microsoft.com/office/drawing/2014/main" id="{873C4FDC-FB35-442B-BD7D-1D5ED982D1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29" y="4683493"/>
            <a:ext cx="2174507" cy="217450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89A6782-FD86-483F-95C5-D896C83998F2}"/>
              </a:ext>
            </a:extLst>
          </p:cNvPr>
          <p:cNvSpPr/>
          <p:nvPr/>
        </p:nvSpPr>
        <p:spPr>
          <a:xfrm rot="1357580">
            <a:off x="7127548" y="4779897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9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65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103674"/>
            <a:ext cx="91431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just one big bed of roses, see?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Видео WhatsApp 2024-04-11 в 16.28.56_f266ae21">
            <a:hlinkClick r:id="" action="ppaction://media"/>
            <a:extLst>
              <a:ext uri="{FF2B5EF4-FFF2-40B4-BE49-F238E27FC236}">
                <a16:creationId xmlns:a16="http://schemas.microsoft.com/office/drawing/2014/main" id="{5D148ACC-175F-4381-BFDF-FF28F245B1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94717" y="0"/>
            <a:ext cx="7851445" cy="523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5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64F4BA-6BD5-48B9-AC64-D3EBE49B1B9C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Zoomies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65A3C57B-4919-452D-86F4-D2E6EE0F5D75}"/>
              </a:ext>
            </a:extLst>
          </p:cNvPr>
          <p:cNvSpPr/>
          <p:nvPr/>
        </p:nvSpPr>
        <p:spPr>
          <a:xfrm>
            <a:off x="0" y="1846660"/>
            <a:ext cx="75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Офисные планктоны</a:t>
            </a:r>
          </a:p>
        </p:txBody>
      </p:sp>
      <p:sp>
        <p:nvSpPr>
          <p:cNvPr id="5" name="Прямоугольник 4">
            <a:hlinkClick r:id="rId2" action="ppaction://hlinksldjump"/>
            <a:extLst>
              <a:ext uri="{FF2B5EF4-FFF2-40B4-BE49-F238E27FC236}">
                <a16:creationId xmlns:a16="http://schemas.microsoft.com/office/drawing/2014/main" id="{80071114-DE3D-4EE9-A463-4C6C308ADBB8}"/>
              </a:ext>
            </a:extLst>
          </p:cNvPr>
          <p:cNvSpPr/>
          <p:nvPr/>
        </p:nvSpPr>
        <p:spPr>
          <a:xfrm>
            <a:off x="0" y="2769990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Зумеры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9CFEC388-7576-4B46-97A6-E37CAC39D9DC}"/>
              </a:ext>
            </a:extLst>
          </p:cNvPr>
          <p:cNvSpPr/>
          <p:nvPr/>
        </p:nvSpPr>
        <p:spPr>
          <a:xfrm>
            <a:off x="0" y="3693320"/>
            <a:ext cx="7548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Зумеры</a:t>
            </a: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телефонной зависимостью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EA60A068-99B7-4754-9EBF-627DD1033339}"/>
              </a:ext>
            </a:extLst>
          </p:cNvPr>
          <p:cNvSpPr/>
          <p:nvPr/>
        </p:nvSpPr>
        <p:spPr>
          <a:xfrm>
            <a:off x="0" y="5447646"/>
            <a:ext cx="4966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Тыгыдык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F9CB0A-70D0-44E8-863C-C987CD3F3A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3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C5000F57-5F77-4D04-9705-945925C2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6" y="3792354"/>
            <a:ext cx="3065646" cy="30656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A0DB9-B6F9-421E-83D2-9370505AFE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11" y="112973"/>
            <a:ext cx="3566407" cy="3566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B63832-B9BA-4362-ACDD-D74BF200833A}"/>
              </a:ext>
            </a:extLst>
          </p:cNvPr>
          <p:cNvSpPr/>
          <p:nvPr/>
        </p:nvSpPr>
        <p:spPr>
          <a:xfrm>
            <a:off x="3048880" y="5103674"/>
            <a:ext cx="9143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Zoomies</a:t>
            </a: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Zoomies</a:t>
            </a: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Видео WhatsApp 2024-04-11 в 17.01.11_33f83ede">
            <a:hlinkClick r:id="" action="ppaction://media"/>
            <a:extLst>
              <a:ext uri="{FF2B5EF4-FFF2-40B4-BE49-F238E27FC236}">
                <a16:creationId xmlns:a16="http://schemas.microsoft.com/office/drawing/2014/main" id="{DF66717E-FC95-4D83-8BED-1C6FF2B405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11712" y="0"/>
            <a:ext cx="9080287" cy="510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8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D8FE0F-6E00-413D-BA82-0E28BFC3F3A9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Pound the pavement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id="{8A4F1EE1-219B-471E-8FE9-1E658A418B2F}"/>
              </a:ext>
            </a:extLst>
          </p:cNvPr>
          <p:cNvSpPr/>
          <p:nvPr/>
        </p:nvSpPr>
        <p:spPr>
          <a:xfrm>
            <a:off x="-1" y="1846660"/>
            <a:ext cx="7151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Искать работу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4" action="ppaction://hlinksldjump"/>
            <a:extLst>
              <a:ext uri="{FF2B5EF4-FFF2-40B4-BE49-F238E27FC236}">
                <a16:creationId xmlns:a16="http://schemas.microsoft.com/office/drawing/2014/main" id="{3B8047BE-4BE6-40B5-8189-1559A88CFF94}"/>
              </a:ext>
            </a:extLst>
          </p:cNvPr>
          <p:cNvSpPr/>
          <p:nvPr/>
        </p:nvSpPr>
        <p:spPr>
          <a:xfrm>
            <a:off x="0" y="2769990"/>
            <a:ext cx="74210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Раскалывать асфальт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B57C165A-064C-4906-BEAB-31189EAF45C6}"/>
              </a:ext>
            </a:extLst>
          </p:cNvPr>
          <p:cNvSpPr/>
          <p:nvPr/>
        </p:nvSpPr>
        <p:spPr>
          <a:xfrm>
            <a:off x="-1" y="3693320"/>
            <a:ext cx="74210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Трещина на асфальте</a:t>
            </a:r>
          </a:p>
        </p:txBody>
      </p:sp>
      <p:sp>
        <p:nvSpPr>
          <p:cNvPr id="6" name="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id="{A1BE5FA3-0005-4F6D-9978-7FE146CE55A4}"/>
              </a:ext>
            </a:extLst>
          </p:cNvPr>
          <p:cNvSpPr/>
          <p:nvPr/>
        </p:nvSpPr>
        <p:spPr>
          <a:xfrm>
            <a:off x="0" y="4616650"/>
            <a:ext cx="7315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Blip>
                <a:blip r:embed="rId3"/>
              </a:buBlip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ерундой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5F94D4-5BD8-4E56-9185-BBEBDA9EE5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00" y="1107000"/>
            <a:ext cx="4644000" cy="46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94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_xmlsignatures/_rels/origin.sigs.rels><?xml version="1.0" encoding="UTF-8" standalone="yes"?>
<Relationships xmlns="http://schemas.openxmlformats.org/package/2006/relationships"><Relationship Id="rId1" Type="http://schemas.openxmlformats.org/package/2006/relationships/digital-signature/signature" Target="sig1.xml"/></Relationships>
</file>

<file path=_xmlsignatures/sig1.xml><?xml version="1.0" encoding="utf-8"?>
<Signature xmlns="http://www.w3.org/2000/09/xmldsig#" Id="idPackageSignature">
  <SignedInfo>
    <CanonicalizationMethod Algorithm="http://www.w3.org/TR/2001/REC-xml-c14n-20010315"/>
    <SignatureMethod Algorithm="http://www.w3.org/2001/04/xmldsig-more#ecdsa-sha384"/>
    <Reference Type="http://www.w3.org/2000/09/xmldsig#Object" URI="#idPackageObject">
      <DigestMethod Algorithm="http://www.w3.org/2001/04/xmldsig-more#sha384"/>
      <DigestValue>MA/fniBmhPvEhx6Sp9AJMrR2jQQrT3sIx+c6Mk3huAn8Zw11OiZIhixZC5CpBOnm</DigestValue>
    </Reference>
    <Reference Type="http://www.w3.org/2000/09/xmldsig#Object" URI="#idOfficeObject">
      <DigestMethod Algorithm="http://www.w3.org/2001/04/xmldsig-more#sha384"/>
      <DigestValue>QClo9xLMjNhPWi7pS4056iUwT3loTJTOYGhvoCFP5waHRY2MaKflF6WNdPR09+dK</DigestValue>
    </Reference>
    <Reference Type="http://uri.etsi.org/01903#SignedProperties" URI="#idSignedProperties">
      <Transforms>
        <Transform Algorithm="http://www.w3.org/TR/2001/REC-xml-c14n-20010315"/>
      </Transforms>
      <DigestMethod Algorithm="http://www.w3.org/2001/04/xmldsig-more#sha384"/>
      <DigestValue>ci0u2vD222tVaKhvnYua68Nd1q0Qq3lSXTe4CMPHCvoPISXsjt5b3nmghUuXnnn2</DigestValue>
    </Reference>
  </SignedInfo>
  <SignatureValue>aFDkHfVZY85U0srx3mb1RRevLxe1pd3Gdvh/M1UsTf8wdr9mcevP/LVXheD0CLo9SQYRmATCUw5d
/c2yXPH/gbYMgWO6FmpZILekbjW5zLRb5wBRZToMOx3KX3d66Qo2</SignatureValue>
  <KeyInfo>
    <X509Data>
      <X509Certificate>MIIB7zCCAXagAwIBAgIJAKozFp5dkzeNMAoGCCqGSM49BAMDMF8xXTBbBgNVBAMeVAB0AHIAdQBzAHQAXwA1AGMANgBmADAAOAA4ADgALQAyADAANAAwAC0ANAAzAGYAMAAtADgAZAA3AGUALQBjADIAYQBiADcAOABiADUAMQBkADEAZDAeFw0yNDAzMDUwNTE5NTlaFw0yNTAzMDUxNzE5NTlaMF8xXTBbBgNVBAMeVAB0AHIAdQBzAHQAXwA1AGMANgBmADAAOAA4ADgALQAyADAANAAwAC0ANAAzAGYAMAAtADgAZAA3AGUALQBjADIAYQBiADcAOABiADUAMQBkADEAZDB2MBAGByqGSM49AgEGBSuBBAAiA2IABPnpx/8VfziYEnYIUtF6n3RCEWn51RVhctVj7ZRV2ID/yvkPP1AWzW4KSyLTC5iuH7AriooCOsrXOoh/ABDDx6ZPEZ/TuAKxzPARHFphHVKSMFnted22oNbl6Gw6yctYozAKBggqhkjOPQQDAwNnADBkAjArxpSWtHfHXyHAVc9xdJfmz48ZZkikveJdQ+zpQ/U1y3gr6lCtPVSFZSxtAkWhuQcCMGbz/8YF3KJ3DfpqK3+Fy93DfKBXP9ESMy5eFJcG0tOqLu/y/Cj2SHr2/k+rDI8NMQ==</X509Certificate>
    </X509Data>
  </KeyInfo>
  <Object Id="idPackageObject">
    <Manifest>
      <Reference URI="/_rels/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LqXyoR7Obg/4ueBgP4vHEvDgJw1Of/31pxr5yH6uWCIENB5OwyEPinwaaq2GV2LQ</DigestValue>
      </Reference>
      <Reference URI="/ppt/_rels/presentation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2"/>
            <mdssi:RelationshipReference xmlns:mdssi="http://schemas.openxmlformats.org/package/2006/digital-signature" SourceId="rId47"/>
            <mdssi:RelationshipReference xmlns:mdssi="http://schemas.openxmlformats.org/package/2006/digital-signature" SourceId="rId50"/>
            <mdssi:RelationshipReference xmlns:mdssi="http://schemas.openxmlformats.org/package/2006/digital-signature" SourceId="rId55"/>
            <mdssi:RelationshipReference xmlns:mdssi="http://schemas.openxmlformats.org/package/2006/digital-signature" SourceId="rId6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6"/>
            <mdssi:RelationshipReference xmlns:mdssi="http://schemas.openxmlformats.org/package/2006/digital-signature" SourceId="rId29"/>
            <mdssi:RelationshipReference xmlns:mdssi="http://schemas.openxmlformats.org/package/2006/digital-signature" SourceId="rId11"/>
            <mdssi:RelationshipReference xmlns:mdssi="http://schemas.openxmlformats.org/package/2006/digital-signature" SourceId="rId24"/>
            <mdssi:RelationshipReference xmlns:mdssi="http://schemas.openxmlformats.org/package/2006/digital-signature" SourceId="rId32"/>
            <mdssi:RelationshipReference xmlns:mdssi="http://schemas.openxmlformats.org/package/2006/digital-signature" SourceId="rId37"/>
            <mdssi:RelationshipReference xmlns:mdssi="http://schemas.openxmlformats.org/package/2006/digital-signature" SourceId="rId40"/>
            <mdssi:RelationshipReference xmlns:mdssi="http://schemas.openxmlformats.org/package/2006/digital-signature" SourceId="rId45"/>
            <mdssi:RelationshipReference xmlns:mdssi="http://schemas.openxmlformats.org/package/2006/digital-signature" SourceId="rId53"/>
            <mdssi:RelationshipReference xmlns:mdssi="http://schemas.openxmlformats.org/package/2006/digital-signature" SourceId="rId58"/>
            <mdssi:RelationshipReference xmlns:mdssi="http://schemas.openxmlformats.org/package/2006/digital-signature" SourceId="rId5"/>
            <mdssi:RelationshipReference xmlns:mdssi="http://schemas.openxmlformats.org/package/2006/digital-signature" SourceId="rId61"/>
            <mdssi:RelationshipReference xmlns:mdssi="http://schemas.openxmlformats.org/package/2006/digital-signature" SourceId="rId19"/>
            <mdssi:RelationshipReference xmlns:mdssi="http://schemas.openxmlformats.org/package/2006/digital-signature" SourceId="rId14"/>
            <mdssi:RelationshipReference xmlns:mdssi="http://schemas.openxmlformats.org/package/2006/digital-signature" SourceId="rId22"/>
            <mdssi:RelationshipReference xmlns:mdssi="http://schemas.openxmlformats.org/package/2006/digital-signature" SourceId="rId27"/>
            <mdssi:RelationshipReference xmlns:mdssi="http://schemas.openxmlformats.org/package/2006/digital-signature" SourceId="rId30"/>
            <mdssi:RelationshipReference xmlns:mdssi="http://schemas.openxmlformats.org/package/2006/digital-signature" SourceId="rId35"/>
            <mdssi:RelationshipReference xmlns:mdssi="http://schemas.openxmlformats.org/package/2006/digital-signature" SourceId="rId43"/>
            <mdssi:RelationshipReference xmlns:mdssi="http://schemas.openxmlformats.org/package/2006/digital-signature" SourceId="rId48"/>
            <mdssi:RelationshipReference xmlns:mdssi="http://schemas.openxmlformats.org/package/2006/digital-signature" SourceId="rId56"/>
            <mdssi:RelationshipReference xmlns:mdssi="http://schemas.openxmlformats.org/package/2006/digital-signature" SourceId="rId8"/>
            <mdssi:RelationshipReference xmlns:mdssi="http://schemas.openxmlformats.org/package/2006/digital-signature" SourceId="rId51"/>
            <mdssi:RelationshipReference xmlns:mdssi="http://schemas.openxmlformats.org/package/2006/digital-signature" SourceId="rId3"/>
            <mdssi:RelationshipReference xmlns:mdssi="http://schemas.openxmlformats.org/package/2006/digital-signature" SourceId="rId12"/>
            <mdssi:RelationshipReference xmlns:mdssi="http://schemas.openxmlformats.org/package/2006/digital-signature" SourceId="rId17"/>
            <mdssi:RelationshipReference xmlns:mdssi="http://schemas.openxmlformats.org/package/2006/digital-signature" SourceId="rId25"/>
            <mdssi:RelationshipReference xmlns:mdssi="http://schemas.openxmlformats.org/package/2006/digital-signature" SourceId="rId33"/>
            <mdssi:RelationshipReference xmlns:mdssi="http://schemas.openxmlformats.org/package/2006/digital-signature" SourceId="rId38"/>
            <mdssi:RelationshipReference xmlns:mdssi="http://schemas.openxmlformats.org/package/2006/digital-signature" SourceId="rId46"/>
            <mdssi:RelationshipReference xmlns:mdssi="http://schemas.openxmlformats.org/package/2006/digital-signature" SourceId="rId59"/>
            <mdssi:RelationshipReference xmlns:mdssi="http://schemas.openxmlformats.org/package/2006/digital-signature" SourceId="rId20"/>
            <mdssi:RelationshipReference xmlns:mdssi="http://schemas.openxmlformats.org/package/2006/digital-signature" SourceId="rId41"/>
            <mdssi:RelationshipReference xmlns:mdssi="http://schemas.openxmlformats.org/package/2006/digital-signature" SourceId="rId54"/>
            <mdssi:RelationshipReference xmlns:mdssi="http://schemas.openxmlformats.org/package/2006/digital-signature" SourceId="rId6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15"/>
            <mdssi:RelationshipReference xmlns:mdssi="http://schemas.openxmlformats.org/package/2006/digital-signature" SourceId="rId23"/>
            <mdssi:RelationshipReference xmlns:mdssi="http://schemas.openxmlformats.org/package/2006/digital-signature" SourceId="rId28"/>
            <mdssi:RelationshipReference xmlns:mdssi="http://schemas.openxmlformats.org/package/2006/digital-signature" SourceId="rId36"/>
            <mdssi:RelationshipReference xmlns:mdssi="http://schemas.openxmlformats.org/package/2006/digital-signature" SourceId="rId49"/>
            <mdssi:RelationshipReference xmlns:mdssi="http://schemas.openxmlformats.org/package/2006/digital-signature" SourceId="rId57"/>
            <mdssi:RelationshipReference xmlns:mdssi="http://schemas.openxmlformats.org/package/2006/digital-signature" SourceId="rId10"/>
            <mdssi:RelationshipReference xmlns:mdssi="http://schemas.openxmlformats.org/package/2006/digital-signature" SourceId="rId31"/>
            <mdssi:RelationshipReference xmlns:mdssi="http://schemas.openxmlformats.org/package/2006/digital-signature" SourceId="rId44"/>
            <mdssi:RelationshipReference xmlns:mdssi="http://schemas.openxmlformats.org/package/2006/digital-signature" SourceId="rId52"/>
            <mdssi:RelationshipReference xmlns:mdssi="http://schemas.openxmlformats.org/package/2006/digital-signature" SourceId="rId60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13"/>
            <mdssi:RelationshipReference xmlns:mdssi="http://schemas.openxmlformats.org/package/2006/digital-signature" SourceId="rId18"/>
            <mdssi:RelationshipReference xmlns:mdssi="http://schemas.openxmlformats.org/package/2006/digital-signature" SourceId="rId26"/>
            <mdssi:RelationshipReference xmlns:mdssi="http://schemas.openxmlformats.org/package/2006/digital-signature" SourceId="rId39"/>
            <mdssi:RelationshipReference xmlns:mdssi="http://schemas.openxmlformats.org/package/2006/digital-signature" SourceId="rId21"/>
            <mdssi:RelationshipReference xmlns:mdssi="http://schemas.openxmlformats.org/package/2006/digital-signature" SourceId="rId34"/>
          </Transform>
          <Transform Algorithm="http://www.w3.org/TR/2001/REC-xml-c14n-20010315"/>
        </Transforms>
        <DigestMethod Algorithm="http://www.w3.org/2001/04/xmldsig-more#sha384"/>
        <DigestValue>GDCQEKLDaLViLWaI9/wHYxKKoNRSm1ZE+kyUdzrz+NVRLLjLFxZBUoWe6/eKz+Jq</DigestValue>
      </Reference>
      <Reference URI="/ppt/commentAuthors.xml?ContentType=application/vnd.openxmlformats-officedocument.presentationml.commentAuthors+xml">
        <DigestMethod Algorithm="http://www.w3.org/2001/04/xmldsig-more#sha384"/>
        <DigestValue>EDvniyhUF5NhZJyZ6WzxTEstKPTCSNoLeRBpiN5CZXXpkj+lzDCgrSV95GAiH1A9</DigestValue>
      </Reference>
      <Reference URI="/ppt/media/hdphoto1.wdp?ContentType=image/vnd.ms-photo">
        <DigestMethod Algorithm="http://www.w3.org/2001/04/xmldsig-more#sha384"/>
        <DigestValue>MHDiV0DNmHcZseYeg3XDU0eg88QBUEqhLjA66X+mBRhbU+VO9eckLh9h9euZtSUQ</DigestValue>
      </Reference>
      <Reference URI="/ppt/media/image1.jpg?ContentType=image/jpeg">
        <DigestMethod Algorithm="http://www.w3.org/2001/04/xmldsig-more#sha384"/>
        <DigestValue>/2CPWXOeBgktV17kBBqcV/jz7OlxjosziMC5U0mtfxG9r0BF4YlPUWq4+8sp2Qhn</DigestValue>
      </Reference>
      <Reference URI="/ppt/media/image10.png?ContentType=image/png">
        <DigestMethod Algorithm="http://www.w3.org/2001/04/xmldsig-more#sha384"/>
        <DigestValue>+awGJKB7q2OS+m7culIiTQV5oztirBnOUOGN2kfkcFQ54IdRD+RF6TprNvTDyWtt</DigestValue>
      </Reference>
      <Reference URI="/ppt/media/image11.jpg?ContentType=image/jpeg">
        <DigestMethod Algorithm="http://www.w3.org/2001/04/xmldsig-more#sha384"/>
        <DigestValue>TujV1GL73tW44Z01nnyYX7sV932b6E7liCMpO62AwAzaq0YMZRJs0rSRFEmQF3Aa</DigestValue>
      </Reference>
      <Reference URI="/ppt/media/image12.png?ContentType=image/png">
        <DigestMethod Algorithm="http://www.w3.org/2001/04/xmldsig-more#sha384"/>
        <DigestValue>v4IKhbbIxvUjMBgDEuTCfCp2pRtJX7pul1GEDRwwkGkdijBORpxXAMLewFlTta5S</DigestValue>
      </Reference>
      <Reference URI="/ppt/media/image13.jpg?ContentType=image/jpeg">
        <DigestMethod Algorithm="http://www.w3.org/2001/04/xmldsig-more#sha384"/>
        <DigestValue>Tgc/1EHvkhEw7WUtOvEttQfAx37ZkkQsJ4Jy35Slw+RfX6Tgkc62DAwZtazgg++R</DigestValue>
      </Reference>
      <Reference URI="/ppt/media/image14.png?ContentType=image/png">
        <DigestMethod Algorithm="http://www.w3.org/2001/04/xmldsig-more#sha384"/>
        <DigestValue>HLUKgh+Y/XAFxSEpKQZlh+8l4r2f604rsZJSGUwO84ou8XeLvCWrJuzmMtJZPGdL</DigestValue>
      </Reference>
      <Reference URI="/ppt/media/image15.jpg?ContentType=image/jpeg">
        <DigestMethod Algorithm="http://www.w3.org/2001/04/xmldsig-more#sha384"/>
        <DigestValue>qpridCFeJ9nQCkOO18BxaaxJy62u6/JUMP4CgsiKU3nYDKWPSS8o478PdWB2GlUh</DigestValue>
      </Reference>
      <Reference URI="/ppt/media/image16.png?ContentType=image/png">
        <DigestMethod Algorithm="http://www.w3.org/2001/04/xmldsig-more#sha384"/>
        <DigestValue>FiukfkJKuIajfl2QyWmJZ9/p+stLRNDGLZwLSwn7qwHvkw/3sEc5qgXIlkGcRYDF</DigestValue>
      </Reference>
      <Reference URI="/ppt/media/image17.jpg?ContentType=image/jpeg">
        <DigestMethod Algorithm="http://www.w3.org/2001/04/xmldsig-more#sha384"/>
        <DigestValue>mtxtnlzP5XA00M+3790ydXvaxg+gYehZC1bkRTiT7REtv/NI5pbDYXqJ4wfkLgeJ</DigestValue>
      </Reference>
      <Reference URI="/ppt/media/image18.png?ContentType=image/png">
        <DigestMethod Algorithm="http://www.w3.org/2001/04/xmldsig-more#sha384"/>
        <DigestValue>7U7GBFbwp02xUX35P3lwPmdmTzFPTCxLontG7TH3EM8pNafl+7raaGDlX8Lbljdl</DigestValue>
      </Reference>
      <Reference URI="/ppt/media/image19.jpg?ContentType=image/jpeg">
        <DigestMethod Algorithm="http://www.w3.org/2001/04/xmldsig-more#sha384"/>
        <DigestValue>OZfhfrqveecObhEwCOzz33bfjDukEmULON+L33cxed8A1jq0sYiO/G2iPsS4lXRu</DigestValue>
      </Reference>
      <Reference URI="/ppt/media/image2.png?ContentType=image/png">
        <DigestMethod Algorithm="http://www.w3.org/2001/04/xmldsig-more#sha384"/>
        <DigestValue>XNjZjSc+8Bx2jgjCe17YbbfBe2hTRYEt4VfJj83KQwWQda0bpqgC8oD9uQxdlYby</DigestValue>
      </Reference>
      <Reference URI="/ppt/media/image20.png?ContentType=image/png">
        <DigestMethod Algorithm="http://www.w3.org/2001/04/xmldsig-more#sha384"/>
        <DigestValue>GXtLnKTzXmlreop2/2wLwh+etJoxn/v6bGOBcndJZw4Z6PoAaM6xuRdIFpbXZ9Lx</DigestValue>
      </Reference>
      <Reference URI="/ppt/media/image21.jpg?ContentType=image/jpeg">
        <DigestMethod Algorithm="http://www.w3.org/2001/04/xmldsig-more#sha384"/>
        <DigestValue>rHuauIOxVvrzyofUyBgXbR3i1mu05ec82lStu54raO/sojQjfWXEOKSS+kPRXAn1</DigestValue>
      </Reference>
      <Reference URI="/ppt/media/image22.png?ContentType=image/png">
        <DigestMethod Algorithm="http://www.w3.org/2001/04/xmldsig-more#sha384"/>
        <DigestValue>gca7Qut8ZpdllMV/7sgdWbI3MSRIbPiVOtC4TdqkDNfXOUmpTCPRNSirdGJII7t3</DigestValue>
      </Reference>
      <Reference URI="/ppt/media/image23.jpg?ContentType=image/jpeg">
        <DigestMethod Algorithm="http://www.w3.org/2001/04/xmldsig-more#sha384"/>
        <DigestValue>djN7XAIQyWi4QxLeXCAJDlOJzT80xOC5vA2DSd2elEDu/b1MCK+gYRPNUjSp/ho2</DigestValue>
      </Reference>
      <Reference URI="/ppt/media/image24.png?ContentType=image/png">
        <DigestMethod Algorithm="http://www.w3.org/2001/04/xmldsig-more#sha384"/>
        <DigestValue>uKQANNzTNvxGGSu+1TzMe9iBP793v9lCpdT9G93tpoKEqibHEzkyj0eYaWlcU5/B</DigestValue>
      </Reference>
      <Reference URI="/ppt/media/image25.jpg?ContentType=image/jpeg">
        <DigestMethod Algorithm="http://www.w3.org/2001/04/xmldsig-more#sha384"/>
        <DigestValue>ZcEONIHg1IhtI9OhJ5oQY4AvuYgBWdwrjyELxuX9XG660ncRGQV6b/O4J6uDyWFl</DigestValue>
      </Reference>
      <Reference URI="/ppt/media/image26.png?ContentType=image/png">
        <DigestMethod Algorithm="http://www.w3.org/2001/04/xmldsig-more#sha384"/>
        <DigestValue>SSRbQ3Gwc72UfI0VLroF9C98Asf4tS8EarRL4WoiQ6m2Da66KfxUj6GxlPff114N</DigestValue>
      </Reference>
      <Reference URI="/ppt/media/image27.jpg?ContentType=image/jpeg">
        <DigestMethod Algorithm="http://www.w3.org/2001/04/xmldsig-more#sha384"/>
        <DigestValue>JYqV4HdvLUX7bsZzHn2PMxyIyMA913EgtB0LZI5EBXctSVvinOGT4R7UEH3O624B</DigestValue>
      </Reference>
      <Reference URI="/ppt/media/image28.png?ContentType=image/png">
        <DigestMethod Algorithm="http://www.w3.org/2001/04/xmldsig-more#sha384"/>
        <DigestValue>93+Kn8+darNyzo+Cam1Bd/v4wVsCENpbfo0pkDDZFOEH/WzIBbLPafWI00jXxzfu</DigestValue>
      </Reference>
      <Reference URI="/ppt/media/image29.jpg?ContentType=image/jpeg">
        <DigestMethod Algorithm="http://www.w3.org/2001/04/xmldsig-more#sha384"/>
        <DigestValue>1RvZmEovCdOe6b18P32sKGHqNFIYnPZwpCIJDyGVqVO2uhlGHdh7wCef4OgQhdSj</DigestValue>
      </Reference>
      <Reference URI="/ppt/media/image3.jpg?ContentType=image/jpeg">
        <DigestMethod Algorithm="http://www.w3.org/2001/04/xmldsig-more#sha384"/>
        <DigestValue>VJAoyLxVfB/CFmQEPoZigvS6r+TL/zXCCz1XzKpWpg5nIbbFg8v2dJU/J1LVZ6FP</DigestValue>
      </Reference>
      <Reference URI="/ppt/media/image30.png?ContentType=image/png">
        <DigestMethod Algorithm="http://www.w3.org/2001/04/xmldsig-more#sha384"/>
        <DigestValue>Xw9c20SDW+eqorq482mwnJnQOY3u2G6bdnmv8dNDH+mHD0ThGfk2x0kPEM38WNJO</DigestValue>
      </Reference>
      <Reference URI="/ppt/media/image31.jpg?ContentType=image/jpeg">
        <DigestMethod Algorithm="http://www.w3.org/2001/04/xmldsig-more#sha384"/>
        <DigestValue>KXhMF121hivYJhysZdbgHEXy1zAB17QmWMZGI83oLFM6jShJZfnr/0J/JAhGInze</DigestValue>
      </Reference>
      <Reference URI="/ppt/media/image32.jpg?ContentType=image/jpeg">
        <DigestMethod Algorithm="http://www.w3.org/2001/04/xmldsig-more#sha384"/>
        <DigestValue>x/riQi9MMXzfV7wQ4UCRZksed/4kOzpb8QTgR2rYHMa9IFnYX1OaceevZ8qmYGK/</DigestValue>
      </Reference>
      <Reference URI="/ppt/media/image33.jpg?ContentType=image/jpeg">
        <DigestMethod Algorithm="http://www.w3.org/2001/04/xmldsig-more#sha384"/>
        <DigestValue>YuSC9t/pKpu9ZTNnZmM+TH28WE40TIfCLpmo3Yy2esHDR4uo7sdGpZtmuMAenT8D</DigestValue>
      </Reference>
      <Reference URI="/ppt/media/image34.jpg?ContentType=image/jpeg">
        <DigestMethod Algorithm="http://www.w3.org/2001/04/xmldsig-more#sha384"/>
        <DigestValue>zUzXPrZlcvoJwPiJKfj4GLEll6c8W50vDrQK+ImcUonZMY8Q4wvOgy0Oe8DULRHo</DigestValue>
      </Reference>
      <Reference URI="/ppt/media/image35.jpg?ContentType=image/jpeg">
        <DigestMethod Algorithm="http://www.w3.org/2001/04/xmldsig-more#sha384"/>
        <DigestValue>BJVKAYAlmpbRdu30UKNkhYk6A0vxtFw1g19P1pAhmcdVYYyaBPsvVY18M9G7rHUi</DigestValue>
      </Reference>
      <Reference URI="/ppt/media/image36.jpg?ContentType=image/jpeg">
        <DigestMethod Algorithm="http://www.w3.org/2001/04/xmldsig-more#sha384"/>
        <DigestValue>x3eydrfG6yM8qn+upKOqkDfPb7mRZO/TOL3atR94K1YiS05JCnISS8j/z12/xIwZ</DigestValue>
      </Reference>
      <Reference URI="/ppt/media/image37.png?ContentType=image/png">
        <DigestMethod Algorithm="http://www.w3.org/2001/04/xmldsig-more#sha384"/>
        <DigestValue>YgFXZvbD1odkmMJ6qosOFhTlf1fMhP1AAq1b+I+o95LOgMEp5mBpePIPTzhfl3yK</DigestValue>
      </Reference>
      <Reference URI="/ppt/media/image38.png?ContentType=image/png">
        <DigestMethod Algorithm="http://www.w3.org/2001/04/xmldsig-more#sha384"/>
        <DigestValue>DInXd7NhWHuZwRBameOv0g2l4QPOneEKHwS2mNIFeWaxcDqeI8ZCtphTXj5XNtT+</DigestValue>
      </Reference>
      <Reference URI="/ppt/media/image39.png?ContentType=image/png">
        <DigestMethod Algorithm="http://www.w3.org/2001/04/xmldsig-more#sha384"/>
        <DigestValue>PljU1wh1qxUG2m+RkxNMt6MGV+t1fBYkIb7cqS9YrLRPey+VnLzm46vbqaoZr8xv</DigestValue>
      </Reference>
      <Reference URI="/ppt/media/image4.jpg?ContentType=image/jpeg">
        <DigestMethod Algorithm="http://www.w3.org/2001/04/xmldsig-more#sha384"/>
        <DigestValue>UitmXFRKv8pqJkaNRZ5ILIK4KV41cpbxs5b0i5r8l3UC5AsL+0svCEF6Ea/wi0PF</DigestValue>
      </Reference>
      <Reference URI="/ppt/media/image40.jpg?ContentType=image/jpeg">
        <DigestMethod Algorithm="http://www.w3.org/2001/04/xmldsig-more#sha384"/>
        <DigestValue>SnbwGsJ5lnVlQVXsbEltK52tRfU0nUOYDXS5OLsMmMU/Bwyk890b+BGxLoYG7BNV</DigestValue>
      </Reference>
      <Reference URI="/ppt/media/image41.jpg?ContentType=image/jpeg">
        <DigestMethod Algorithm="http://www.w3.org/2001/04/xmldsig-more#sha384"/>
        <DigestValue>SjCCnG7b8Fhx4UkV8PLe9PDAcYL2Vs+wPdZjHC4kz0jc7qR/ccAcbX3VihE4n8SV</DigestValue>
      </Reference>
      <Reference URI="/ppt/media/image42.png?ContentType=image/png">
        <DigestMethod Algorithm="http://www.w3.org/2001/04/xmldsig-more#sha384"/>
        <DigestValue>BDxrYNH8ZtCpj+aY5P9pWHTIT9gv+j8ZT3+bKVhmN8HJnxWyge6hEYbCFXmhfwn8</DigestValue>
      </Reference>
      <Reference URI="/ppt/media/image43.png?ContentType=image/png">
        <DigestMethod Algorithm="http://www.w3.org/2001/04/xmldsig-more#sha384"/>
        <DigestValue>2K1jG5Acn+tNncbsUYSm064+E+gri3LwCOX/9nNRTUxLTlkvldegfg5uSC0Diogg</DigestValue>
      </Reference>
      <Reference URI="/ppt/media/image44.png?ContentType=image/png">
        <DigestMethod Algorithm="http://www.w3.org/2001/04/xmldsig-more#sha384"/>
        <DigestValue>swLZaRFFZaS/m0/28SCNdivqByy+OQ9gxrQhEdMIcCCvhOG1izVvHV3vuwky952r</DigestValue>
      </Reference>
      <Reference URI="/ppt/media/image45.png?ContentType=image/png">
        <DigestMethod Algorithm="http://www.w3.org/2001/04/xmldsig-more#sha384"/>
        <DigestValue>plScLfPNZKl5sHXRh3Ob8mnO5a7R3NQQU1PLyurS/s0RDkYg6sMV0AM0D2OTa8Ai</DigestValue>
      </Reference>
      <Reference URI="/ppt/media/image46.png?ContentType=image/png">
        <DigestMethod Algorithm="http://www.w3.org/2001/04/xmldsig-more#sha384"/>
        <DigestValue>e04u+rcpCg25F6t6V16lcci/hNHSRD9Yxi5bhWapiRAAbQk2xMx7AG9gDDWaz4rN</DigestValue>
      </Reference>
      <Reference URI="/ppt/media/image47.png?ContentType=image/png">
        <DigestMethod Algorithm="http://www.w3.org/2001/04/xmldsig-more#sha384"/>
        <DigestValue>rEjJgdvAAFckIQ0CM1l9ZBsyVuNsyRNNrBbgd0AYmWRgUY4+3rlaF3KY1fUa4yEa</DigestValue>
      </Reference>
      <Reference URI="/ppt/media/image48.png?ContentType=image/png">
        <DigestMethod Algorithm="http://www.w3.org/2001/04/xmldsig-more#sha384"/>
        <DigestValue>wF9No/kdC5Cf2uVgQ6uOPHKLIZAZs8kEXr5Q5g9DRHXixZm99ji2LmVYOa5x2bO8</DigestValue>
      </Reference>
      <Reference URI="/ppt/media/image49.png?ContentType=image/png">
        <DigestMethod Algorithm="http://www.w3.org/2001/04/xmldsig-more#sha384"/>
        <DigestValue>Raqasi2Kv8QQjIuUmQgDac6g4K1lESjfqPcvTfSxGkvrFboutmDPxbNPVhHihMFC</DigestValue>
      </Reference>
      <Reference URI="/ppt/media/image5.jpg?ContentType=image/jpeg">
        <DigestMethod Algorithm="http://www.w3.org/2001/04/xmldsig-more#sha384"/>
        <DigestValue>4/C2myZSuk9QIwbne6H/F/bUm2cJspJZz/YJKCY+O9EHeF6DuBQhsiMIk3TUVoUv</DigestValue>
      </Reference>
      <Reference URI="/ppt/media/image50.png?ContentType=image/png">
        <DigestMethod Algorithm="http://www.w3.org/2001/04/xmldsig-more#sha384"/>
        <DigestValue>w+ydKlGmUstl+Sddymev12v5yDqSbeGbwMN9+bj1pI0FcC89RmJPRdc+VjtHa+5w</DigestValue>
      </Reference>
      <Reference URI="/ppt/media/image51.png?ContentType=image/png">
        <DigestMethod Algorithm="http://www.w3.org/2001/04/xmldsig-more#sha384"/>
        <DigestValue>/HQ8gBmPakSs9fNNEwkBOhyaEyrXfaKj5eIq7LuNIswS40eo/QvsDJY+OM87NrlA</DigestValue>
      </Reference>
      <Reference URI="/ppt/media/image52.png?ContentType=image/png">
        <DigestMethod Algorithm="http://www.w3.org/2001/04/xmldsig-more#sha384"/>
        <DigestValue>haEPUiWkaSf7DrfyAnFjBJnBG8BS18sAeyZZiyCvBodUGA4YZJqGVzZQZ2B9pwr7</DigestValue>
      </Reference>
      <Reference URI="/ppt/media/image53.jpg?ContentType=image/jpeg">
        <DigestMethod Algorithm="http://www.w3.org/2001/04/xmldsig-more#sha384"/>
        <DigestValue>R/V0CcW5FmKJmhkb+WMmLmYbyOPKwv1uRTNvJ8PEF07sIHrnMeQE1jJZFkurqFiZ</DigestValue>
      </Reference>
      <Reference URI="/ppt/media/image54.jpg?ContentType=image/jpeg">
        <DigestMethod Algorithm="http://www.w3.org/2001/04/xmldsig-more#sha384"/>
        <DigestValue>CMMgZjEk+rDk/sNQRefATpETGgCptyBIP/wy6aeTy9jfv2lKpZNPBouXy3iwTtOY</DigestValue>
      </Reference>
      <Reference URI="/ppt/media/image55.png?ContentType=image/png">
        <DigestMethod Algorithm="http://www.w3.org/2001/04/xmldsig-more#sha384"/>
        <DigestValue>FgF7FQFtqaWtTFA5cv9sEFKDutpZ5IjciYKn8palMTXZORLBOKHPZrROqJmi8t8j</DigestValue>
      </Reference>
      <Reference URI="/ppt/media/image56.gif?ContentType=image/gif">
        <DigestMethod Algorithm="http://www.w3.org/2001/04/xmldsig-more#sha384"/>
        <DigestValue>s3vPJZUc1/k6jFgRAC0TZ7niFrK+YhbP0H6tpJiOssGmirgJYGeqIXguLeeNjVst</DigestValue>
      </Reference>
      <Reference URI="/ppt/media/image57.jpg?ContentType=image/jpeg">
        <DigestMethod Algorithm="http://www.w3.org/2001/04/xmldsig-more#sha384"/>
        <DigestValue>eA8RUEkogM/uKRDAhAPxnqpPBJKimI/L7EUpOvlD5gSaz/MPnbOBgLT9U8DhoV8r</DigestValue>
      </Reference>
      <Reference URI="/ppt/media/image58.gif?ContentType=image/gif">
        <DigestMethod Algorithm="http://www.w3.org/2001/04/xmldsig-more#sha384"/>
        <DigestValue>pmZcf6nBu9BzYuibVNr/lep20bhliIQ01b2MWFHkMbz3hHjabs93rP26rBez0FZl</DigestValue>
      </Reference>
      <Reference URI="/ppt/media/image59.gif?ContentType=image/gif">
        <DigestMethod Algorithm="http://www.w3.org/2001/04/xmldsig-more#sha384"/>
        <DigestValue>0EIxlPAXY6pVY9KRRZebtcQ/B/qZ31McnY2o680DqGk+X2hao5f+MVfPwX5Qggu7</DigestValue>
      </Reference>
      <Reference URI="/ppt/media/image6.jpg?ContentType=image/jpeg">
        <DigestMethod Algorithm="http://www.w3.org/2001/04/xmldsig-more#sha384"/>
        <DigestValue>wTJkucGsyrNgjB6JmiYhgWLX5HUFEfEIhHH41gn8C0ImpaFI0jlBiL46QZ7+hyRE</DigestValue>
      </Reference>
      <Reference URI="/ppt/media/image60.gif?ContentType=image/gif">
        <DigestMethod Algorithm="http://www.w3.org/2001/04/xmldsig-more#sha384"/>
        <DigestValue>fihUCLyujrBkT8pFOTQhDfrxKRVa1z+O+6hyFgaf3PlzhUOwHiRClGZPvhbIkg7d</DigestValue>
      </Reference>
      <Reference URI="/ppt/media/image61.gif?ContentType=image/gif">
        <DigestMethod Algorithm="http://www.w3.org/2001/04/xmldsig-more#sha384"/>
        <DigestValue>yzCwtaUtSkVWFSniEXP0MBnKeKZ/gV+h3HMUZJPNij3rWZNMQYMccLd6GZx62oQG</DigestValue>
      </Reference>
      <Reference URI="/ppt/media/image62.gif?ContentType=image/gif">
        <DigestMethod Algorithm="http://www.w3.org/2001/04/xmldsig-more#sha384"/>
        <DigestValue>hL0N+AHwI3Yt+OChg7rkm7Wu/J7Vu2VhVU35NJHtO/Y5uvZleJ9RBipcnrQG4ao5</DigestValue>
      </Reference>
      <Reference URI="/ppt/media/image63.gif?ContentType=image/gif">
        <DigestMethod Algorithm="http://www.w3.org/2001/04/xmldsig-more#sha384"/>
        <DigestValue>R/ZsddssJbmFn8u5uRv1rqjQv8IXbuCq9MOP7302eqM9aqfYs1QDT9A7I5DpT/sr</DigestValue>
      </Reference>
      <Reference URI="/ppt/media/image64.gif?ContentType=image/gif">
        <DigestMethod Algorithm="http://www.w3.org/2001/04/xmldsig-more#sha384"/>
        <DigestValue>J3idePPrXuKaYxKhlFFDX8PcYd5uyG4zY4IhpIKiMv3GH4po8DUDl4uc7BqrkkAm</DigestValue>
      </Reference>
      <Reference URI="/ppt/media/image65.gif?ContentType=image/gif">
        <DigestMethod Algorithm="http://www.w3.org/2001/04/xmldsig-more#sha384"/>
        <DigestValue>FFRgOGEcD2r7XbBxIjijb2caaWn7cazd2OTtI9GCjYZq/D1gJwdjNRZUdPXArhB7</DigestValue>
      </Reference>
      <Reference URI="/ppt/media/image66.gif?ContentType=image/gif">
        <DigestMethod Algorithm="http://www.w3.org/2001/04/xmldsig-more#sha384"/>
        <DigestValue>EEPoRMQUODKjoUutb17nHGkKrurMSXoGlRaUDm8S1EgBccNR1OD8Tf7jqGunzm2p</DigestValue>
      </Reference>
      <Reference URI="/ppt/media/image67.gif?ContentType=image/gif">
        <DigestMethod Algorithm="http://www.w3.org/2001/04/xmldsig-more#sha384"/>
        <DigestValue>mnrYXfQ5dB8Cjsd2+ZSCd/uAZWD2QBjozFsKCuc7Q+Z8bPxiesOat6d1I9Aby5KW</DigestValue>
      </Reference>
      <Reference URI="/ppt/media/image68.gif?ContentType=image/gif">
        <DigestMethod Algorithm="http://www.w3.org/2001/04/xmldsig-more#sha384"/>
        <DigestValue>CtU36jNa66lZDQ522sE5CSuDIOoBJTmuvDurnt3h+E4KykhiamJgeKnofLNJVCzx</DigestValue>
      </Reference>
      <Reference URI="/ppt/media/image69.jpg?ContentType=image/jpeg">
        <DigestMethod Algorithm="http://www.w3.org/2001/04/xmldsig-more#sha384"/>
        <DigestValue>S+DQbQx8A7h/rdxPKccdXDqj9LiNJx10xda2iqoxGQIpem08aqejiRWHa2ZVMhi/</DigestValue>
      </Reference>
      <Reference URI="/ppt/media/image7.jpg?ContentType=image/jpeg">
        <DigestMethod Algorithm="http://www.w3.org/2001/04/xmldsig-more#sha384"/>
        <DigestValue>UUk02WspCJT2CtUq9jIF/fzHOILqnunlIiHllC+uptmQ8OFSBJjp1dgOVPU0NE1O</DigestValue>
      </Reference>
      <Reference URI="/ppt/media/image70.jpg?ContentType=image/jpeg">
        <DigestMethod Algorithm="http://www.w3.org/2001/04/xmldsig-more#sha384"/>
        <DigestValue>oY6YRd+btIqWcn23W4LINy4CZCw16plo+kupWk8L2p58DKpm+igVV5/nCLzzxnuh</DigestValue>
      </Reference>
      <Reference URI="/ppt/media/image71.jpg?ContentType=image/jpeg">
        <DigestMethod Algorithm="http://www.w3.org/2001/04/xmldsig-more#sha384"/>
        <DigestValue>KcYjyuXmYjAYmDeJMLMRXNuOHyNqyteW9lMID+Pk32bs4Ayh3jdhGPvMXY2YzDeC</DigestValue>
      </Reference>
      <Reference URI="/ppt/media/image72.jpg?ContentType=image/jpeg">
        <DigestMethod Algorithm="http://www.w3.org/2001/04/xmldsig-more#sha384"/>
        <DigestValue>5oz21FM6zi8DKFm/YIXTOuytUnAPc0+CZqGskSM6bvEOxWPy+JJ+iQCWXKjhY5zX</DigestValue>
      </Reference>
      <Reference URI="/ppt/media/image73.jpg?ContentType=image/jpeg">
        <DigestMethod Algorithm="http://www.w3.org/2001/04/xmldsig-more#sha384"/>
        <DigestValue>e8SD3ZS8NRwwq+BTjw55XSQOZ6+HOCQ0C834CxTpEAxkpbPeGJZj/WSJkqsWKABW</DigestValue>
      </Reference>
      <Reference URI="/ppt/media/image74.png?ContentType=image/png">
        <DigestMethod Algorithm="http://www.w3.org/2001/04/xmldsig-more#sha384"/>
        <DigestValue>yNFEXpVXm8LnEgBo2pxE/Jj//6JhdWZosyqjqAZ13bsXGer/iTsOwX3tmLGUCt3A</DigestValue>
      </Reference>
      <Reference URI="/ppt/media/image75.jpg?ContentType=image/jpeg">
        <DigestMethod Algorithm="http://www.w3.org/2001/04/xmldsig-more#sha384"/>
        <DigestValue>bwgxpWomuadzQLIEv5u+yzuR7d6qa42jS1nqOmbWz4lJ0mqHNnv2SpSMKJWb99U7</DigestValue>
      </Reference>
      <Reference URI="/ppt/media/image8.jpg?ContentType=image/jpeg">
        <DigestMethod Algorithm="http://www.w3.org/2001/04/xmldsig-more#sha384"/>
        <DigestValue>Il825nYgZet0Gx5V9DlHgurUsNWvskKN8gBIJDlN+RJO7aXi5+7odB9BJz+oBYO9</DigestValue>
      </Reference>
      <Reference URI="/ppt/media/image9.png?ContentType=image/png">
        <DigestMethod Algorithm="http://www.w3.org/2001/04/xmldsig-more#sha384"/>
        <DigestValue>NECLTdhm+MSvZZ5Rj7691sTxaTAdXJD5Bjn3N2gGCPzF5i1D/kBj/yPQGT7ZKyyo</DigestValue>
      </Reference>
      <Reference URI="/ppt/media/media1.mp4?ContentType=video/mp4">
        <DigestMethod Algorithm="http://www.w3.org/2001/04/xmldsig-more#sha384"/>
        <DigestValue>iuccZ2Ieoze9kE7MD3jXl8bkU97tq2JaurRcQe6L2dqo6sIf58Yn7o/nnIr/SIwY</DigestValue>
      </Reference>
      <Reference URI="/ppt/media/media10.mp4?ContentType=video/mp4">
        <DigestMethod Algorithm="http://www.w3.org/2001/04/xmldsig-more#sha384"/>
        <DigestValue>dwSmvSZ5TdTmz6kV4VHUkLQJ+D92INS3vF+2YFNWj51e6GC3RlCyBFyH/aEsX78J</DigestValue>
      </Reference>
      <Reference URI="/ppt/media/media11.mp4?ContentType=video/mp4">
        <DigestMethod Algorithm="http://www.w3.org/2001/04/xmldsig-more#sha384"/>
        <DigestValue>94M5eIPctWFMx1ezYAluiXwZysHp3JGxAs78mCc9tWwpDRJuS3DKl9ADzZ7wygR4</DigestValue>
      </Reference>
      <Reference URI="/ppt/media/media2.mp4?ContentType=video/mp4">
        <DigestMethod Algorithm="http://www.w3.org/2001/04/xmldsig-more#sha384"/>
        <DigestValue>5M9R15qAzjL0md3GOT1vP62hxqRMZFMEyq0GHU+mOWWn9FxHcerO6akqbtNubYAW</DigestValue>
      </Reference>
      <Reference URI="/ppt/media/media3.mp4?ContentType=video/mp4">
        <DigestMethod Algorithm="http://www.w3.org/2001/04/xmldsig-more#sha384"/>
        <DigestValue>1AbatMwPttBNXvfgAtb6aHMxICah4wlFCEIPthmVmkl88yLpxMRGO5XoCK5p316M</DigestValue>
      </Reference>
      <Reference URI="/ppt/media/media4.mp4?ContentType=video/mp4">
        <DigestMethod Algorithm="http://www.w3.org/2001/04/xmldsig-more#sha384"/>
        <DigestValue>YOOJsgoKhQoxZsDnyNmGiyVD1nOmSS6nMd6VuNAK+vPH5TBVnPaWtNohHK7qjAvf</DigestValue>
      </Reference>
      <Reference URI="/ppt/media/media5.mp4?ContentType=video/mp4">
        <DigestMethod Algorithm="http://www.w3.org/2001/04/xmldsig-more#sha384"/>
        <DigestValue>QtWHo/oWhH+NoPpSCV3fUskrsl+e7TLWvxd/VQO2GDdsGLfORLthJcB1RlA/ZBZ3</DigestValue>
      </Reference>
      <Reference URI="/ppt/media/media6.mp4?ContentType=video/mp4">
        <DigestMethod Algorithm="http://www.w3.org/2001/04/xmldsig-more#sha384"/>
        <DigestValue>fHMSpbTUOEVx+Gvl1mLGnS1+aEhnozi/yv4NqDgoSV4hTNyNFaC0M8uhdz/z1WVe</DigestValue>
      </Reference>
      <Reference URI="/ppt/media/media7.mp4?ContentType=video/mp4">
        <DigestMethod Algorithm="http://www.w3.org/2001/04/xmldsig-more#sha384"/>
        <DigestValue>n91xNhXXaN27UhHuk0R2oJsK0s4A4Ym+iswTGJ+eFrxDLSzM1ot/zPLMtrAMoxz8</DigestValue>
      </Reference>
      <Reference URI="/ppt/media/media8.mp4?ContentType=video/mp4">
        <DigestMethod Algorithm="http://www.w3.org/2001/04/xmldsig-more#sha384"/>
        <DigestValue>kEGUwlshwfwUsjqJNMawlAabaKlp/vU5qDCrRtU8n4h7saNE0N4UEi9DjloobUX+</DigestValue>
      </Reference>
      <Reference URI="/ppt/media/media9.mp4?ContentType=video/mp4">
        <DigestMethod Algorithm="http://www.w3.org/2001/04/xmldsig-more#sha384"/>
        <DigestValue>8C1qZnDIoINEdaIx7kgNpWcwRaDRJdXqmXiDirf8IPls0ShtIhVzY5NpWQXbFo+W</DigestValue>
      </Reference>
      <Reference URI="/ppt/presentation.xml?ContentType=application/vnd.openxmlformats-officedocument.presentationml.presentation.main+xml">
        <DigestMethod Algorithm="http://www.w3.org/2001/04/xmldsig-more#sha384"/>
        <DigestValue>FaR7UO/+Cke+w5ZdMAfkGJjQw0ZL62a+YIIYlNBZIPFHN0ijByTe99Kou6VlrqDo</DigestValue>
      </Reference>
      <Reference URI="/ppt/presProps.xml?ContentType=application/vnd.openxmlformats-officedocument.presentationml.presProps+xml">
        <DigestMethod Algorithm="http://www.w3.org/2001/04/xmldsig-more#sha384"/>
        <DigestValue>7Ts4Whti/2zORfKcTbXjJ96XBMi5jvcq641abF5n+REhstPlrK34GPQLqqmUdqp0</DigestValue>
      </Reference>
      <Reference URI="/ppt/slideLayouts/_rels/slideLayout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1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1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_rels/slideLayout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vXKY0l3kETR8Vc6sgq2XNne1/lKbiPCcvpVE+FibNlzcd0qcGOU3VnRHzlPx0D37</DigestValue>
      </Reference>
      <Reference URI="/ppt/slideLayouts/slideLayout1.xml?ContentType=application/vnd.openxmlformats-officedocument.presentationml.slideLayout+xml">
        <DigestMethod Algorithm="http://www.w3.org/2001/04/xmldsig-more#sha384"/>
        <DigestValue>604Ql5Ak/0T5YSSFfEvtWufdvJ2uCNRd0U2ftlXjo1wHCUTVeMxO/3GEljXG+5ao</DigestValue>
      </Reference>
      <Reference URI="/ppt/slideLayouts/slideLayout10.xml?ContentType=application/vnd.openxmlformats-officedocument.presentationml.slideLayout+xml">
        <DigestMethod Algorithm="http://www.w3.org/2001/04/xmldsig-more#sha384"/>
        <DigestValue>FXWlF0n1vi1OTjJjbM+8rCIEumwHtTXsIc7CaH2klUGvZyzOJpAoMhrL5CEq2Bov</DigestValue>
      </Reference>
      <Reference URI="/ppt/slideLayouts/slideLayout11.xml?ContentType=application/vnd.openxmlformats-officedocument.presentationml.slideLayout+xml">
        <DigestMethod Algorithm="http://www.w3.org/2001/04/xmldsig-more#sha384"/>
        <DigestValue>j6oaJfQJ9nN9bhZrQn9s1W2G4MmRnKyDfO+irdgMQthyELnTdbUEymWMEFPlTGxd</DigestValue>
      </Reference>
      <Reference URI="/ppt/slideLayouts/slideLayout2.xml?ContentType=application/vnd.openxmlformats-officedocument.presentationml.slideLayout+xml">
        <DigestMethod Algorithm="http://www.w3.org/2001/04/xmldsig-more#sha384"/>
        <DigestValue>hdxoIzeTn0FcJ8v8TQScVP+a+w/enyI0CVFHI8Aofh90GjyIcVzrTtJdhlx1qRxr</DigestValue>
      </Reference>
      <Reference URI="/ppt/slideLayouts/slideLayout3.xml?ContentType=application/vnd.openxmlformats-officedocument.presentationml.slideLayout+xml">
        <DigestMethod Algorithm="http://www.w3.org/2001/04/xmldsig-more#sha384"/>
        <DigestValue>3iTL20Jwf4rcOj3+sSlXXuQkvxDiX8WRM9gjitzxpcH411fRi1RrqMzO0DjNkV5y</DigestValue>
      </Reference>
      <Reference URI="/ppt/slideLayouts/slideLayout4.xml?ContentType=application/vnd.openxmlformats-officedocument.presentationml.slideLayout+xml">
        <DigestMethod Algorithm="http://www.w3.org/2001/04/xmldsig-more#sha384"/>
        <DigestValue>301LMgJccqXgaGmi1eomukF3VyZddpYlxiYqCqBtbsI7TnlplSkD27v3/dRH04h/</DigestValue>
      </Reference>
      <Reference URI="/ppt/slideLayouts/slideLayout5.xml?ContentType=application/vnd.openxmlformats-officedocument.presentationml.slideLayout+xml">
        <DigestMethod Algorithm="http://www.w3.org/2001/04/xmldsig-more#sha384"/>
        <DigestValue>bOoB6V/aSreXT1G7BFlOzzDrWPAU/4RatEB9ZsrCnWi0nc4r7Vw9CRvDCBahJ6m9</DigestValue>
      </Reference>
      <Reference URI="/ppt/slideLayouts/slideLayout6.xml?ContentType=application/vnd.openxmlformats-officedocument.presentationml.slideLayout+xml">
        <DigestMethod Algorithm="http://www.w3.org/2001/04/xmldsig-more#sha384"/>
        <DigestValue>n+vrhGdoLA66Z/e453YNQjsyZyl/me1jDJoAZpQgb/A05n3EQJk9ivKdx1xvPXrx</DigestValue>
      </Reference>
      <Reference URI="/ppt/slideLayouts/slideLayout7.xml?ContentType=application/vnd.openxmlformats-officedocument.presentationml.slideLayout+xml">
        <DigestMethod Algorithm="http://www.w3.org/2001/04/xmldsig-more#sha384"/>
        <DigestValue>vWYvS1I5D2X/Ti9sfsgSfSmNxUTL9Z5p6OpRA7670ZjGuWNoZ8npzp/bzQF80JvP</DigestValue>
      </Reference>
      <Reference URI="/ppt/slideLayouts/slideLayout8.xml?ContentType=application/vnd.openxmlformats-officedocument.presentationml.slideLayout+xml">
        <DigestMethod Algorithm="http://www.w3.org/2001/04/xmldsig-more#sha384"/>
        <DigestValue>WYoz9o9tMUbxcYxfAZQbA1eTaLrUNUkZCs8fVZs0FY215lxK/DsKf0klmaTsz2rf</DigestValue>
      </Reference>
      <Reference URI="/ppt/slideLayouts/slideLayout9.xml?ContentType=application/vnd.openxmlformats-officedocument.presentationml.slideLayout+xml">
        <DigestMethod Algorithm="http://www.w3.org/2001/04/xmldsig-more#sha384"/>
        <DigestValue>tv+mymo85MmZ5nwC3UxtVxX5IOui6rIs+z+eCd3R5Xp0mtRQfFLnbhi15SEwTfIy</DigestValue>
      </Reference>
      <Reference URI="/ppt/slideMasters/_rels/slideMaster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10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8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12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11"/>
          </Transform>
          <Transform Algorithm="http://www.w3.org/TR/2001/REC-xml-c14n-20010315"/>
        </Transforms>
        <DigestMethod Algorithm="http://www.w3.org/2001/04/xmldsig-more#sha384"/>
        <DigestValue>47ZJuK8ikC1eoQBhAP2kn50k7c4+/v2BvYxSahNLv8Kg5z7ff8LPtrVHaVAuIS5G</DigestValue>
      </Reference>
      <Reference URI="/ppt/slideMasters/slideMaster1.xml?ContentType=application/vnd.openxmlformats-officedocument.presentationml.slideMaster+xml">
        <DigestMethod Algorithm="http://www.w3.org/2001/04/xmldsig-more#sha384"/>
        <DigestValue>PgT3ADGVtSQ7fMFhyrS5ooL0l/lne49FWwbGknXMLp+pwkCGZ4Vq2F0i869DSRNp</DigestValue>
      </Reference>
      <Reference URI="/ppt/slides/_rels/slide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1"/>
            <mdssi:RelationshipReference xmlns:mdssi="http://schemas.openxmlformats.org/package/2006/digital-signature" SourceId="rId5"/>
            <mdssi:RelationshipReference xmlns:mdssi="http://schemas.openxmlformats.org/package/2006/digital-signature" SourceId="rId10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8"/>
            <mdssi:RelationshipReference xmlns:mdssi="http://schemas.openxmlformats.org/package/2006/digital-signature" SourceId="rId13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12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</Transform>
          <Transform Algorithm="http://www.w3.org/TR/2001/REC-xml-c14n-20010315"/>
        </Transforms>
        <DigestMethod Algorithm="http://www.w3.org/2001/04/xmldsig-more#sha384"/>
        <DigestValue>+cx943Fqi07uJ5pCE9XZurhayShoz4Qc5TtT5KOrYiuJhBlVnAMpCy1solhT2xxO</DigestValue>
      </Reference>
      <Reference URI="/ppt/slides/_rels/slide1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dsig-more#sha384"/>
        <DigestValue>mUk/qvTAb7AtnUwNwjPq4Lvy3TzNyeoZWpKtGCT3bAILemHabAG/t5yxApmuEPLm</DigestValue>
      </Reference>
      <Reference URI="/ppt/slides/_rels/slide1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mCvAIeN5khdmME8M1pt2h5fw3Uk2VSvN7naCc/Zsw538CRinHkPTHQXG+pxif60E</DigestValue>
      </Reference>
      <Reference URI="/ppt/slides/_rels/slide1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</Transform>
          <Transform Algorithm="http://www.w3.org/TR/2001/REC-xml-c14n-20010315"/>
        </Transforms>
        <DigestMethod Algorithm="http://www.w3.org/2001/04/xmldsig-more#sha384"/>
        <DigestValue>xC2oLN75nzVQDplVtDc50pAb4BIf/YHDEIdhnCTf1/VrvJ2ONGqRSSmuiKeYP5K+</DigestValue>
      </Reference>
      <Reference URI="/ppt/slides/_rels/slide1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satysIzoAeRM4HXIEy5rBYrVLxFXXINCtQDwJNbl3FfjSBCBLAUpwU9W77Jd9/Bt</DigestValue>
      </Reference>
      <Reference URI="/ppt/slides/_rels/slide1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ZSMgVXzAm3rX0QJEa2pV2PBuhec/B1zQlkyTN9B8jwu2ilZvV3T+q2CqmNdiMt1T</DigestValue>
      </Reference>
      <Reference URI="/ppt/slides/_rels/slide1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dsig-more#sha384"/>
        <DigestValue>Wc7MMv6aNOXg8LmPBSLUQ1Q59JbJkL5bnS6JIa4LaNMyqSPt9tvpy2K7/omowv5X</DigestValue>
      </Reference>
      <Reference URI="/ppt/slides/_rels/slide1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</Transform>
          <Transform Algorithm="http://www.w3.org/TR/2001/REC-xml-c14n-20010315"/>
        </Transforms>
        <DigestMethod Algorithm="http://www.w3.org/2001/04/xmldsig-more#sha384"/>
        <DigestValue>2NT9D3knGYwkx6g8pSoRJsep40GejVj+GRibFUOc4ICYz0QHXpS/s6jtRtVhiw7/</DigestValue>
      </Reference>
      <Reference URI="/ppt/slides/_rels/slide1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yKNQedTBoVP1M3TUxfzhcUSwlWXUfxfckeJRSeUUijdysCpASTm5rxAqeUztkyZN</DigestValue>
      </Reference>
      <Reference URI="/ppt/slides/_rels/slide1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lMFHB0KOLmJgmPKajOiAo2oyZVjdgvIbnUd4F6z2lfObFK2k4tPXrg34WvP2b12L</DigestValue>
      </Reference>
      <Reference URI="/ppt/slides/_rels/slide1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</Transform>
          <Transform Algorithm="http://www.w3.org/TR/2001/REC-xml-c14n-20010315"/>
        </Transforms>
        <DigestMethod Algorithm="http://www.w3.org/2001/04/xmldsig-more#sha384"/>
        <DigestValue>G5G5rYlx1giMbpI2HwHocMRDILrxZgLk9gSyqmvDW8RN2GwnlYiKsSsn2Og5JuLp</DigestValue>
      </Reference>
      <Reference URI="/ppt/slides/_rels/slide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gPAp+Lh00n+wsXlYVUaNIOPXFR5gDjsUqx+KoZ2YjmTe0t4l2xos4/99uCR2wmV6</DigestValue>
      </Reference>
      <Reference URI="/ppt/slides/_rels/slide2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pgBlzWoWco3NCryxLoUTJDb5hZNFZhQcTe8k8LEzz15U7KYHo2Gtg/KSLpPoyl5c</DigestValue>
      </Reference>
      <Reference URI="/ppt/slides/_rels/slide2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y2H24HRjLWgBNnk3+fu8u8b3EAXt4hiDOC5NUoP49XL++AQS7HjfO8snFh163zlP</DigestValue>
      </Reference>
      <Reference URI="/ppt/slides/_rels/slide2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</Transform>
          <Transform Algorithm="http://www.w3.org/TR/2001/REC-xml-c14n-20010315"/>
        </Transforms>
        <DigestMethod Algorithm="http://www.w3.org/2001/04/xmldsig-more#sha384"/>
        <DigestValue>vXE6ga8HzP/10KVYCizRNP4GMNjUB0gtTayvetEqCVes/Or6Ukh+lLrU3fWWlmxV</DigestValue>
      </Reference>
      <Reference URI="/ppt/slides/_rels/slide2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vG7snqYgxq0/KY4CLfKzs6Pd7prxW7eDDofIX0WiXUVbTVMQiNQMRGVISwF8H4B4</DigestValue>
      </Reference>
      <Reference URI="/ppt/slides/_rels/slide2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XAJDR20YXQag4vKvLUlWWObpm3/VmCG8/xxjHu4ZxekTWFapog7e5vpw80rL8a84</DigestValue>
      </Reference>
      <Reference URI="/ppt/slides/_rels/slide2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8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LJ1GYFdfTJyVFvLImJX2rW9QgxGVfK7i2tpsNeMxFrD5fOagUijEubWl8HlzPHBA</DigestValue>
      </Reference>
      <Reference URI="/ppt/slides/_rels/slide2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RRvXupxu1j5o2blh4QPx7NKEcpbKU9FF+ZQ1qe8a7UwQDc+bKtZuXU4U3hv7D7bg</DigestValue>
      </Reference>
      <Reference URI="/ppt/slides/_rels/slide2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6"/>
            <mdssi:RelationshipReference xmlns:mdssi="http://schemas.openxmlformats.org/package/2006/digital-signature" SourceId="rId11"/>
            <mdssi:RelationshipReference xmlns:mdssi="http://schemas.openxmlformats.org/package/2006/digital-signature" SourceId="rId5"/>
            <mdssi:RelationshipReference xmlns:mdssi="http://schemas.openxmlformats.org/package/2006/digital-signature" SourceId="rId15"/>
            <mdssi:RelationshipReference xmlns:mdssi="http://schemas.openxmlformats.org/package/2006/digital-signature" SourceId="rId10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14"/>
            <mdssi:RelationshipReference xmlns:mdssi="http://schemas.openxmlformats.org/package/2006/digital-signature" SourceId="rId8"/>
            <mdssi:RelationshipReference xmlns:mdssi="http://schemas.openxmlformats.org/package/2006/digital-signature" SourceId="rId13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12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/7IwQ01EYBDfxli0OleJpsFqIXIXLRV6MBIcUm0sJrLJc0GoWtMc4dK7naOExFQD</DigestValue>
      </Reference>
      <Reference URI="/ppt/slides/_rels/slide2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smegMjx/+MoignQrdREbLi51/z4NZf0slSj6WQ+UZN3C3hKKJDkLfxsha3DNSviC</DigestValue>
      </Reference>
      <Reference URI="/ppt/slides/_rels/slide2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</Transform>
          <Transform Algorithm="http://www.w3.org/TR/2001/REC-xml-c14n-20010315"/>
        </Transforms>
        <DigestMethod Algorithm="http://www.w3.org/2001/04/xmldsig-more#sha384"/>
        <DigestValue>Fi3sUy6FsR+lxk7Xg4JACSePKoso71kybZj6wW/aA7/cSY7qyIFzhSJ/9yXXr3sv</DigestValue>
      </Reference>
      <Reference URI="/ppt/slides/_rels/slide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iY7QEG6z/SmjFnhHqlm/N85wvDNFbhU6ZZLLodZa8AoGt+8HZiyUT9HlTmIcAfyt</DigestValue>
      </Reference>
      <Reference URI="/ppt/slides/_rels/slide3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FB5sIlWs2RFInnHmnNRNceFX9v0PWglsYZ8jpJCL1Y6M2mnGXuDoycUvWZGbfDb3</DigestValue>
      </Reference>
      <Reference URI="/ppt/slides/_rels/slide3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dsig-more#sha384"/>
        <DigestValue>wzq0S2tUSNeJqKeRCqBVMBTI0xICE/jj/65Eex4iJiK9gMCdqHXBAXOulIv9fZw1</DigestValue>
      </Reference>
      <Reference URI="/ppt/slides/_rels/slide3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lHkbKFTcMqSIFJKSvaHdKmcC5eStCdBsgFpscxZrYBGtYzfDvmhb5j+tC+LER7Eq</DigestValue>
      </Reference>
      <Reference URI="/ppt/slides/_rels/slide3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</Transform>
          <Transform Algorithm="http://www.w3.org/TR/2001/REC-xml-c14n-20010315"/>
        </Transforms>
        <DigestMethod Algorithm="http://www.w3.org/2001/04/xmldsig-more#sha384"/>
        <DigestValue>OdHZOne2WRXf05+9U2GbMAup0ElNrp1+74SUwiXbzPge5uyIkWjjrz6kzoKjeYoC</DigestValue>
      </Reference>
      <Reference URI="/ppt/slides/_rels/slide3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0ruV/3wDB4WFSuT4wutkZraLFg7NQyBtI3Z/6x3qkpFgFCZyZWZ4HMwQPUpKagEU</DigestValue>
      </Reference>
      <Reference URI="/ppt/slides/_rels/slide3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1weGJsPj2GFZH3kyr0dUSPC8Gg/yviJp8UiQSgYvbnK/OmVK+zRB40ZzZUPZznMz</DigestValue>
      </Reference>
      <Reference URI="/ppt/slides/_rels/slide3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HpFX0xlYOX95GfGoYxXsXQNCYx21X8GiBoAqnT+PVCmY6EdGSdjidxuRAKnIUW3j</DigestValue>
      </Reference>
      <Reference URI="/ppt/slides/_rels/slide3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</Transform>
          <Transform Algorithm="http://www.w3.org/TR/2001/REC-xml-c14n-20010315"/>
        </Transforms>
        <DigestMethod Algorithm="http://www.w3.org/2001/04/xmldsig-more#sha384"/>
        <DigestValue>yl8afG88apjweF/IS0PSyLCFb6xzoqGzpYiyJ1JsAiNErRa4Sa/ZrRLInPY+8k33</DigestValue>
      </Reference>
      <Reference URI="/ppt/slides/_rels/slide3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izS6tvFfF7zEUzUR6VIxwVY5z20nkFWAD629/Qfw0FQGsVe/cdvy5wtNq45nJ06b</DigestValue>
      </Reference>
      <Reference URI="/ppt/slides/_rels/slide3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Hw81A4426Xwd9r2mqqmp2iYL1/F2SP9IMXAWXjnoP6gPn/fmjTUScPFTcaQgHU9a</DigestValue>
      </Reference>
      <Reference URI="/ppt/slides/_rels/slide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DJ9HBRL75t+M3HZwSntgFrRZ8qR5YPDFhQECX7+o5J0nKVdpqfnc6hxz2+y/guub</DigestValue>
      </Reference>
      <Reference URI="/ppt/slides/_rels/slide4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atAm/nME9Gww4MqC08kjC2YUFvoSFk3nycVkiV68Ly7eDOBA0Oh3VttlG+ZLuVAM</DigestValue>
      </Reference>
      <Reference URI="/ppt/slides/_rels/slide4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dO1Q2mFGAPjejwffVrpqegUEfAsJ81vRVZi1L+FrSijNdwqhoIrHgULo7slboKuv</DigestValue>
      </Reference>
      <Reference URI="/ppt/slides/_rels/slide4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mbZuOEq363mqLRfmzP/TJgLazwJoWNDkmJJWOaHakF4TwF71Zmkhp9DO1DAUIdpy</DigestValue>
      </Reference>
      <Reference URI="/ppt/slides/_rels/slide4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</Transform>
          <Transform Algorithm="http://www.w3.org/TR/2001/REC-xml-c14n-20010315"/>
        </Transforms>
        <DigestMethod Algorithm="http://www.w3.org/2001/04/xmldsig-more#sha384"/>
        <DigestValue>IjgmVUxj8RPuJKz10IUepmuky0jjsVSOEr8YXPmW/lMVfmw6eYPzfyVdLM884fSM</DigestValue>
      </Reference>
      <Reference URI="/ppt/slides/_rels/slide4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3LQwPFZ+VTovBFDa8xDX9VCQGoZsR7dft49qtW6GnsjqHHshSJ/8Bhxw6qUy8ipM</DigestValue>
      </Reference>
      <Reference URI="/ppt/slides/_rels/slide4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dsig-more#sha384"/>
        <DigestValue>LwVZ+YfGKarKE6v6rl1qxbsSlz+jFq66vSF4DDFC3SXTM5z6nAsEnI5915IbNALd</DigestValue>
      </Reference>
      <Reference URI="/ppt/slides/_rels/slide4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CvLq9+SPTNUBHR6NveWeCciGr0htQ2x7OlxdEWfQjpLqNRJxPXBvxjXHMpuDlSaG</DigestValue>
      </Reference>
      <Reference URI="/ppt/slides/_rels/slide4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</Transform>
          <Transform Algorithm="http://www.w3.org/TR/2001/REC-xml-c14n-20010315"/>
        </Transforms>
        <DigestMethod Algorithm="http://www.w3.org/2001/04/xmldsig-more#sha384"/>
        <DigestValue>e1jjzhrUCfdxvhQ2tM06q9GqstFDKyk4EnJZcO/F55XhX+P0JKdoh3Y0qVnp/I1z</DigestValue>
      </Reference>
      <Reference URI="/ppt/slides/_rels/slide4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NGqCNxLEwvpgO07xHNsHkxfiuxfRyTFCZpV7zkmcxhaWGjDoKU14Ouw5nhIcsGwC</DigestValue>
      </Reference>
      <Reference URI="/ppt/slides/_rels/slide4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fUomiHqBT+CGuf2xZTuCu6YvIckrONOX62vFqc/t5mw9afMBC7LSDa0Dq9t9fVFJ</DigestValue>
      </Reference>
      <Reference URI="/ppt/slides/_rels/slide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dsig-more#sha384"/>
        <DigestValue>kCKe/USQVOCLJhhcN2AE0x3IRHdFRQNvFOaZlL04RVicVIVwF1xumh3N4giURz4I</DigestValue>
      </Reference>
      <Reference URI="/ppt/slides/_rels/slide5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BQfzOTv6DSmuOL/WFcSoMmtSEHunK+0YCASDdBUQOZzF4VVU2CThLzTZg6MvnUk0</DigestValue>
      </Reference>
      <Reference URI="/ppt/slides/_rels/slide5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</Transform>
          <Transform Algorithm="http://www.w3.org/TR/2001/REC-xml-c14n-20010315"/>
        </Transforms>
        <DigestMethod Algorithm="http://www.w3.org/2001/04/xmldsig-more#sha384"/>
        <DigestValue>ELE1PvI2A6RjzjDzvceHZJwDfIiz2JdAYrptpZKf3p75AtoH/ynB+faay9aaV8/u</DigestValue>
      </Reference>
      <Reference URI="/ppt/slides/_rels/slide5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w5pvNO3gEWu2zqJ56eI/JmcTdopi8pR5VaBn9+aUhcaMTxd8m3JUifV1nu0nzX7h</DigestValue>
      </Reference>
      <Reference URI="/ppt/slides/_rels/slide5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lntXt5CKrdWLFevqNMSpZXBVRi0fJJ0iOPLH24dtHyfgorbb8CKAP+ArXNPs64cA</DigestValue>
      </Reference>
      <Reference URI="/ppt/slides/_rels/slide5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fCMeCM+m9g1YEOnIRZ5CeTYCRlHnh8gQnQ40gT8nE0ayTx2wDB2rGXDXPIc+0np2</DigestValue>
      </Reference>
      <Reference URI="/ppt/slides/_rels/slide5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ybcJ9j7PxO3xDX28CNvbGip+AN0TxwUHie6t5ek6SnLqCj4DxhO7VLhK/GWl+hlH</DigestValue>
      </Reference>
      <Reference URI="/ppt/slides/_rels/slide5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dsig-more#sha384"/>
        <DigestValue>/mR3RCGCuginxQ3FXg4q9evODYLrefDradAs6VdzGuG+gmgOMdX4yku4bWIPdgHd</DigestValue>
      </Reference>
      <Reference URI="/ppt/slides/_rels/slide5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dsig-more#sha384"/>
        <DigestValue>TSdTnmALubsINz3caS1pYvQaALqKmgBkcszzCBIc2cKHHDGzhKECBlUFCiQ2u6jb</DigestValue>
      </Reference>
      <Reference URI="/ppt/slides/_rels/slide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wNjOMXEYonra6mOK2ea1rgiCzZiwjY9UgIqPHUvM1uO1Y2lhYVb3ucebThP67y8C</DigestValue>
      </Reference>
      <Reference URI="/ppt/slides/_rels/slide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dsig-more#sha384"/>
        <DigestValue>INd+5LcngEaFTsIrbIN4M9fnWx91yQt8hVSu6g8/PZkrg2ft74er4jbxSEwhv+7X</DigestValue>
      </Reference>
      <Reference URI="/ppt/slides/_rels/slide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</Transform>
          <Transform Algorithm="http://www.w3.org/TR/2001/REC-xml-c14n-20010315"/>
        </Transforms>
        <DigestMethod Algorithm="http://www.w3.org/2001/04/xmldsig-more#sha384"/>
        <DigestValue>LLEfF7OpKe0pjWU7IlfJAx8bdXy6UGaNIGvGoQi9feZwjK1rLqPzi5kIPZJq6tAC</DigestValue>
      </Reference>
      <Reference URI="/ppt/slides/_rels/slide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5"/>
          </Transform>
          <Transform Algorithm="http://www.w3.org/TR/2001/REC-xml-c14n-20010315"/>
        </Transforms>
        <DigestMethod Algorithm="http://www.w3.org/2001/04/xmldsig-more#sha384"/>
        <DigestValue>LGpL3TTHlaIX3UWea+Uc6dm2EWSnBvko1pvZfH193Z6f70e4ffXXy4o6ZxwIe691</DigestValue>
      </Reference>
      <Reference URI="/ppt/slides/slide1.xml?ContentType=application/vnd.openxmlformats-officedocument.presentationml.slide+xml">
        <DigestMethod Algorithm="http://www.w3.org/2001/04/xmldsig-more#sha384"/>
        <DigestValue>jaYmepD8kNYx0/YtncC8C/TE8sPe1sGFrDTxcO2DMzME9qH4NKBVbHk65/gDwQkU</DigestValue>
      </Reference>
      <Reference URI="/ppt/slides/slide10.xml?ContentType=application/vnd.openxmlformats-officedocument.presentationml.slide+xml">
        <DigestMethod Algorithm="http://www.w3.org/2001/04/xmldsig-more#sha384"/>
        <DigestValue>tKj6rLDlg8KqIBm15xDGZE8OCFxufPb0yYEwWmsJUYxzaOIhBNsc2DUP7E4p1jOB</DigestValue>
      </Reference>
      <Reference URI="/ppt/slides/slide11.xml?ContentType=application/vnd.openxmlformats-officedocument.presentationml.slide+xml">
        <DigestMethod Algorithm="http://www.w3.org/2001/04/xmldsig-more#sha384"/>
        <DigestValue>eKR1PCxN4W/3TsdfJi7aJ8ZV37COcvyS/SGrIcU0wDUMGZweVHRQ7ajtXhGebyWK</DigestValue>
      </Reference>
      <Reference URI="/ppt/slides/slide12.xml?ContentType=application/vnd.openxmlformats-officedocument.presentationml.slide+xml">
        <DigestMethod Algorithm="http://www.w3.org/2001/04/xmldsig-more#sha384"/>
        <DigestValue>JQbOwe45G61QhdRwFUol7L8DGxQm2c0WXMwX0O0AfEqSjYjuQWqvpBhE1HkQ92wY</DigestValue>
      </Reference>
      <Reference URI="/ppt/slides/slide13.xml?ContentType=application/vnd.openxmlformats-officedocument.presentationml.slide+xml">
        <DigestMethod Algorithm="http://www.w3.org/2001/04/xmldsig-more#sha384"/>
        <DigestValue>SVDPdN5lwDzhHvOLmfl0iXy7mqaEHaJeBRnVHQI997VjzCRlm5hMt72I9lRM/3Ns</DigestValue>
      </Reference>
      <Reference URI="/ppt/slides/slide14.xml?ContentType=application/vnd.openxmlformats-officedocument.presentationml.slide+xml">
        <DigestMethod Algorithm="http://www.w3.org/2001/04/xmldsig-more#sha384"/>
        <DigestValue>DWBd9Fdnok9L90Je8oZvM15iKonLUFAAKYJDqTZwBZ2eFrKpZ12effbNyDB9eioO</DigestValue>
      </Reference>
      <Reference URI="/ppt/slides/slide15.xml?ContentType=application/vnd.openxmlformats-officedocument.presentationml.slide+xml">
        <DigestMethod Algorithm="http://www.w3.org/2001/04/xmldsig-more#sha384"/>
        <DigestValue>4/nKBKNdf+i96K48B6xEoPxdG09/gCBwDcHMdEqoW9Yp4cJo+r97jwFmMii5Srlk</DigestValue>
      </Reference>
      <Reference URI="/ppt/slides/slide16.xml?ContentType=application/vnd.openxmlformats-officedocument.presentationml.slide+xml">
        <DigestMethod Algorithm="http://www.w3.org/2001/04/xmldsig-more#sha384"/>
        <DigestValue>2/y9kKEFrTacdZFzvQU4+VkMo/vBcLWH7AYJze13vL0w6psgk3KPKaqp65oZmT3E</DigestValue>
      </Reference>
      <Reference URI="/ppt/slides/slide17.xml?ContentType=application/vnd.openxmlformats-officedocument.presentationml.slide+xml">
        <DigestMethod Algorithm="http://www.w3.org/2001/04/xmldsig-more#sha384"/>
        <DigestValue>VszA3BJ/byB2afdAbi0+sKSp7v78Px8UYeYcC/4SEakSvPxl1rpMUp3GoIWznFEQ</DigestValue>
      </Reference>
      <Reference URI="/ppt/slides/slide18.xml?ContentType=application/vnd.openxmlformats-officedocument.presentationml.slide+xml">
        <DigestMethod Algorithm="http://www.w3.org/2001/04/xmldsig-more#sha384"/>
        <DigestValue>B0JFLv4qmFtlBK1cS6CLtxSvZY8Jah13GKFAIqfdvTayP9k0GKW0DmKWQmqSFxOT</DigestValue>
      </Reference>
      <Reference URI="/ppt/slides/slide19.xml?ContentType=application/vnd.openxmlformats-officedocument.presentationml.slide+xml">
        <DigestMethod Algorithm="http://www.w3.org/2001/04/xmldsig-more#sha384"/>
        <DigestValue>7HSnNS3niEJD03T4E+sw0Jhl9+u8JnDo6+bZLQ++n+cDXO13EZfpiWJQPn/JDDLO</DigestValue>
      </Reference>
      <Reference URI="/ppt/slides/slide2.xml?ContentType=application/vnd.openxmlformats-officedocument.presentationml.slide+xml">
        <DigestMethod Algorithm="http://www.w3.org/2001/04/xmldsig-more#sha384"/>
        <DigestValue>bMFsfQnjhd8kH//JUfDIu3fo9Bj8TGeypGs41pQqk1V3lEJsA5U6Nsec+Bz60Z9q</DigestValue>
      </Reference>
      <Reference URI="/ppt/slides/slide20.xml?ContentType=application/vnd.openxmlformats-officedocument.presentationml.slide+xml">
        <DigestMethod Algorithm="http://www.w3.org/2001/04/xmldsig-more#sha384"/>
        <DigestValue>2DZgl5umq758FedETexueLJhiLgUXLtuoikMasX4O7mQpvzPLsGhcQun3pQmoyqS</DigestValue>
      </Reference>
      <Reference URI="/ppt/slides/slide21.xml?ContentType=application/vnd.openxmlformats-officedocument.presentationml.slide+xml">
        <DigestMethod Algorithm="http://www.w3.org/2001/04/xmldsig-more#sha384"/>
        <DigestValue>DEQA8hOQGpYi8ZSOa0sIM4mITr792TUjQHgh3X2uGqCVKnQx5eDwBUstCQIgARet</DigestValue>
      </Reference>
      <Reference URI="/ppt/slides/slide22.xml?ContentType=application/vnd.openxmlformats-officedocument.presentationml.slide+xml">
        <DigestMethod Algorithm="http://www.w3.org/2001/04/xmldsig-more#sha384"/>
        <DigestValue>VsUmopK7wxhvCOcEysy1P0qI9MfkJX5/NpW/47rQSUBJLepG5BfknRIJGAUe2iMZ</DigestValue>
      </Reference>
      <Reference URI="/ppt/slides/slide23.xml?ContentType=application/vnd.openxmlformats-officedocument.presentationml.slide+xml">
        <DigestMethod Algorithm="http://www.w3.org/2001/04/xmldsig-more#sha384"/>
        <DigestValue>wRywmKQyEZGI/gtMCX2ybmsXxl8SPE4cKZeCBupK79dgC5a4ZtyvoMFAZdhbZEjj</DigestValue>
      </Reference>
      <Reference URI="/ppt/slides/slide24.xml?ContentType=application/vnd.openxmlformats-officedocument.presentationml.slide+xml">
        <DigestMethod Algorithm="http://www.w3.org/2001/04/xmldsig-more#sha384"/>
        <DigestValue>4fU8S/NGD6eP/rmhpipDSSvNlug316UGDyAXiJ9mrOsvOLjqike6bCHNpP5VD92H</DigestValue>
      </Reference>
      <Reference URI="/ppt/slides/slide25.xml?ContentType=application/vnd.openxmlformats-officedocument.presentationml.slide+xml">
        <DigestMethod Algorithm="http://www.w3.org/2001/04/xmldsig-more#sha384"/>
        <DigestValue>2DBF+IG4C5xqetC4sDMn63B8lkn02KDPMTHgocmSPNcaEqCIz4DzROA5WBw4CRUW</DigestValue>
      </Reference>
      <Reference URI="/ppt/slides/slide26.xml?ContentType=application/vnd.openxmlformats-officedocument.presentationml.slide+xml">
        <DigestMethod Algorithm="http://www.w3.org/2001/04/xmldsig-more#sha384"/>
        <DigestValue>0i2p/odTaTcJJk2dz7cc3/Hbr4+LVeXWeuWKJyhsmA/jqJbB4ng6dnCbXc95pmcb</DigestValue>
      </Reference>
      <Reference URI="/ppt/slides/slide27.xml?ContentType=application/vnd.openxmlformats-officedocument.presentationml.slide+xml">
        <DigestMethod Algorithm="http://www.w3.org/2001/04/xmldsig-more#sha384"/>
        <DigestValue>vVLgRsUkW9a0V9UQ2C3S7pnQgwW7cZcyXNoQR0xvSCpZ57GpHmMqlNVRORj+QIDF</DigestValue>
      </Reference>
      <Reference URI="/ppt/slides/slide28.xml?ContentType=application/vnd.openxmlformats-officedocument.presentationml.slide+xml">
        <DigestMethod Algorithm="http://www.w3.org/2001/04/xmldsig-more#sha384"/>
        <DigestValue>LAhc1EwE6vcI2soYCGqNoXGJuh6Lu1n48Ho+oNr4P4jgULcRuDyN9+twxkv/JHgW</DigestValue>
      </Reference>
      <Reference URI="/ppt/slides/slide29.xml?ContentType=application/vnd.openxmlformats-officedocument.presentationml.slide+xml">
        <DigestMethod Algorithm="http://www.w3.org/2001/04/xmldsig-more#sha384"/>
        <DigestValue>FRJZqfViKjHHApC3w7Kt9H+d7SF1xtRqtghqSdz9n0N55T9SvtOt1VCSynjVaVOK</DigestValue>
      </Reference>
      <Reference URI="/ppt/slides/slide3.xml?ContentType=application/vnd.openxmlformats-officedocument.presentationml.slide+xml">
        <DigestMethod Algorithm="http://www.w3.org/2001/04/xmldsig-more#sha384"/>
        <DigestValue>LktcVQ9ArOqOLpH6TSFfH5SUXtAu3pwZ+IRj6lwW9s2o9flqo+D5/AC67j+qDOeN</DigestValue>
      </Reference>
      <Reference URI="/ppt/slides/slide30.xml?ContentType=application/vnd.openxmlformats-officedocument.presentationml.slide+xml">
        <DigestMethod Algorithm="http://www.w3.org/2001/04/xmldsig-more#sha384"/>
        <DigestValue>+gX/bsjTWIE+cFKkyxwsXFdWyHTrCV0Dnker1hHKH/OwUsdeYqo8kgKq7/XjJfZS</DigestValue>
      </Reference>
      <Reference URI="/ppt/slides/slide31.xml?ContentType=application/vnd.openxmlformats-officedocument.presentationml.slide+xml">
        <DigestMethod Algorithm="http://www.w3.org/2001/04/xmldsig-more#sha384"/>
        <DigestValue>3sUo44H1WYoNr3mNFEkMHaBtFYj9oJDUklpGzu4b/ie/gMXzsMry/CV3Mm9qYwWr</DigestValue>
      </Reference>
      <Reference URI="/ppt/slides/slide32.xml?ContentType=application/vnd.openxmlformats-officedocument.presentationml.slide+xml">
        <DigestMethod Algorithm="http://www.w3.org/2001/04/xmldsig-more#sha384"/>
        <DigestValue>esHWZwAL2JDE25Iq7i+xVX09K++EtLapyg6sD3CZ5Vrrl+BTSdKdundDMSDTvjRo</DigestValue>
      </Reference>
      <Reference URI="/ppt/slides/slide33.xml?ContentType=application/vnd.openxmlformats-officedocument.presentationml.slide+xml">
        <DigestMethod Algorithm="http://www.w3.org/2001/04/xmldsig-more#sha384"/>
        <DigestValue>st7o8VKcZQVq/sJ8nKimrGUDtFe1bETCEgrGL/95hYrPbABm1lgpdvJaRMOzzXWt</DigestValue>
      </Reference>
      <Reference URI="/ppt/slides/slide34.xml?ContentType=application/vnd.openxmlformats-officedocument.presentationml.slide+xml">
        <DigestMethod Algorithm="http://www.w3.org/2001/04/xmldsig-more#sha384"/>
        <DigestValue>/oiDPPUyA7zKVEm/qNcSgtd/H20ub6ueknCvkuidjmAvLdhDdtoni4q5fJNvaSRY</DigestValue>
      </Reference>
      <Reference URI="/ppt/slides/slide35.xml?ContentType=application/vnd.openxmlformats-officedocument.presentationml.slide+xml">
        <DigestMethod Algorithm="http://www.w3.org/2001/04/xmldsig-more#sha384"/>
        <DigestValue>njOyBnoCuuEmnoqZrwt9iM5h2f8P5rlieEJzGdH3iashZXd7ReDaFEVYrPcPKPZU</DigestValue>
      </Reference>
      <Reference URI="/ppt/slides/slide36.xml?ContentType=application/vnd.openxmlformats-officedocument.presentationml.slide+xml">
        <DigestMethod Algorithm="http://www.w3.org/2001/04/xmldsig-more#sha384"/>
        <DigestValue>aqBb0Evdwve47wukctJZ7cbEwkNhAeb9mZT6b4vvYQ3IkSVklT0BnDtA6vsMuvhx</DigestValue>
      </Reference>
      <Reference URI="/ppt/slides/slide37.xml?ContentType=application/vnd.openxmlformats-officedocument.presentationml.slide+xml">
        <DigestMethod Algorithm="http://www.w3.org/2001/04/xmldsig-more#sha384"/>
        <DigestValue>pxunYprFkhnfc64iSlH33xA8jdZN8CkQ5TiR2MLIMrCPFM6uSmcUmfqT7ARpYu7d</DigestValue>
      </Reference>
      <Reference URI="/ppt/slides/slide38.xml?ContentType=application/vnd.openxmlformats-officedocument.presentationml.slide+xml">
        <DigestMethod Algorithm="http://www.w3.org/2001/04/xmldsig-more#sha384"/>
        <DigestValue>ugStLNn6b5r1YZ/NyYjY7mcOeYUyB7DfUmmb0uRXjanAFuUKP03U+3/DOJlkryRF</DigestValue>
      </Reference>
      <Reference URI="/ppt/slides/slide39.xml?ContentType=application/vnd.openxmlformats-officedocument.presentationml.slide+xml">
        <DigestMethod Algorithm="http://www.w3.org/2001/04/xmldsig-more#sha384"/>
        <DigestValue>yBl684ji2MdCgYuD0Ci23PsYluO5xDE4gXSNZGjmM6THNTpaZN8p05/w6uzSx9ut</DigestValue>
      </Reference>
      <Reference URI="/ppt/slides/slide4.xml?ContentType=application/vnd.openxmlformats-officedocument.presentationml.slide+xml">
        <DigestMethod Algorithm="http://www.w3.org/2001/04/xmldsig-more#sha384"/>
        <DigestValue>fCaMDQUJauyBupzahYA60ZiXKVyVD5oiKG1LsUWNAC4NGhDTOm2EPbBLZ9bCTHp+</DigestValue>
      </Reference>
      <Reference URI="/ppt/slides/slide40.xml?ContentType=application/vnd.openxmlformats-officedocument.presentationml.slide+xml">
        <DigestMethod Algorithm="http://www.w3.org/2001/04/xmldsig-more#sha384"/>
        <DigestValue>ixPIMjgS9/HRpvsu7403xJuLEqrDoQ6G5NhKAzlNUtWTLU/jE/EfnD+X+f2e9SVy</DigestValue>
      </Reference>
      <Reference URI="/ppt/slides/slide41.xml?ContentType=application/vnd.openxmlformats-officedocument.presentationml.slide+xml">
        <DigestMethod Algorithm="http://www.w3.org/2001/04/xmldsig-more#sha384"/>
        <DigestValue>lU/sdsX5Nc0pMhOaiX8JZP8va+8S2POUxxGN6ciXscHoACeY5EVbBew3JfBqfODg</DigestValue>
      </Reference>
      <Reference URI="/ppt/slides/slide42.xml?ContentType=application/vnd.openxmlformats-officedocument.presentationml.slide+xml">
        <DigestMethod Algorithm="http://www.w3.org/2001/04/xmldsig-more#sha384"/>
        <DigestValue>aIVnLWOJcsuHK63vKxs+3UMkTD5V8wnzEd6kqC7po93mBNwa8tVaEh3unrxc3zI+</DigestValue>
      </Reference>
      <Reference URI="/ppt/slides/slide43.xml?ContentType=application/vnd.openxmlformats-officedocument.presentationml.slide+xml">
        <DigestMethod Algorithm="http://www.w3.org/2001/04/xmldsig-more#sha384"/>
        <DigestValue>uT4gKg3A42cb7FmUqkcZ+rzKxu84LQeaBkRjWiTWNuN0nhvheO1Fgcz73esBQqQn</DigestValue>
      </Reference>
      <Reference URI="/ppt/slides/slide44.xml?ContentType=application/vnd.openxmlformats-officedocument.presentationml.slide+xml">
        <DigestMethod Algorithm="http://www.w3.org/2001/04/xmldsig-more#sha384"/>
        <DigestValue>lItZjKvkUbzr2om4/voGXzFdJPOlrPMid6uRshtFRm4K1mA6wVpOaUVbeMlKHcCu</DigestValue>
      </Reference>
      <Reference URI="/ppt/slides/slide45.xml?ContentType=application/vnd.openxmlformats-officedocument.presentationml.slide+xml">
        <DigestMethod Algorithm="http://www.w3.org/2001/04/xmldsig-more#sha384"/>
        <DigestValue>wg/7kM0rBmQ5o3uoum6yCfnOiJiLt1DINmlEdAxBuTE7QZh/6E7Lu16Pjj+Uo8zo</DigestValue>
      </Reference>
      <Reference URI="/ppt/slides/slide46.xml?ContentType=application/vnd.openxmlformats-officedocument.presentationml.slide+xml">
        <DigestMethod Algorithm="http://www.w3.org/2001/04/xmldsig-more#sha384"/>
        <DigestValue>Ozw03Q1l8gCu9mgCnm2oIX3D9GzQljuzZOF/q0Q2ZcTpagJ0aoG4o8zXrJFx7tHd</DigestValue>
      </Reference>
      <Reference URI="/ppt/slides/slide47.xml?ContentType=application/vnd.openxmlformats-officedocument.presentationml.slide+xml">
        <DigestMethod Algorithm="http://www.w3.org/2001/04/xmldsig-more#sha384"/>
        <DigestValue>+1ZE26EmIMpYShOYAk4pZTYyqOVkmu2b6xZRRfbDZhPwWpgH+fFLpH83uEtKB03h</DigestValue>
      </Reference>
      <Reference URI="/ppt/slides/slide48.xml?ContentType=application/vnd.openxmlformats-officedocument.presentationml.slide+xml">
        <DigestMethod Algorithm="http://www.w3.org/2001/04/xmldsig-more#sha384"/>
        <DigestValue>5BZ4R/OBR7iwg8tKCuNisb/LK6vH148GPIgam4jfk6K2y7P/3EQJczM9aE7ZERgD</DigestValue>
      </Reference>
      <Reference URI="/ppt/slides/slide49.xml?ContentType=application/vnd.openxmlformats-officedocument.presentationml.slide+xml">
        <DigestMethod Algorithm="http://www.w3.org/2001/04/xmldsig-more#sha384"/>
        <DigestValue>YkkaUpzJQy0bN1cEFNoOPiSyjqgNQN8uB9oAYcXUFHtpY4yWDsrzjUznm8044587</DigestValue>
      </Reference>
      <Reference URI="/ppt/slides/slide5.xml?ContentType=application/vnd.openxmlformats-officedocument.presentationml.slide+xml">
        <DigestMethod Algorithm="http://www.w3.org/2001/04/xmldsig-more#sha384"/>
        <DigestValue>wYCv8/99KW3o6Pi2uIJf7oPYvC8Q9AYohfcsAvaNX4JI9KqS8eB9epBL9sGdOhVn</DigestValue>
      </Reference>
      <Reference URI="/ppt/slides/slide50.xml?ContentType=application/vnd.openxmlformats-officedocument.presentationml.slide+xml">
        <DigestMethod Algorithm="http://www.w3.org/2001/04/xmldsig-more#sha384"/>
        <DigestValue>/sGuNf8VLyg3kcG7pAtD7NLZ0WB+S+Qd1GtNOF2yRe+6UHMP4KuNLCBDfJwQYOyx</DigestValue>
      </Reference>
      <Reference URI="/ppt/slides/slide51.xml?ContentType=application/vnd.openxmlformats-officedocument.presentationml.slide+xml">
        <DigestMethod Algorithm="http://www.w3.org/2001/04/xmldsig-more#sha384"/>
        <DigestValue>0yrnz6IX6AZW9YpUPw5X2r/ww2mS51IrFOhs+UbKWtqzyJKM4vOWORr6TAf0Edk0</DigestValue>
      </Reference>
      <Reference URI="/ppt/slides/slide52.xml?ContentType=application/vnd.openxmlformats-officedocument.presentationml.slide+xml">
        <DigestMethod Algorithm="http://www.w3.org/2001/04/xmldsig-more#sha384"/>
        <DigestValue>Dj5vvpxX8V62pieFpEtZ8EwhysVQ9S+ieXD+drzNh38ytyB9dOTcCa5uQDaD6q5k</DigestValue>
      </Reference>
      <Reference URI="/ppt/slides/slide53.xml?ContentType=application/vnd.openxmlformats-officedocument.presentationml.slide+xml">
        <DigestMethod Algorithm="http://www.w3.org/2001/04/xmldsig-more#sha384"/>
        <DigestValue>Z+DfhwyHM1wUnuvsJdFrXAWpZV+gqew3QqqWaZlsGLPlaxgCOjB6pwFq1VuC9Fcv</DigestValue>
      </Reference>
      <Reference URI="/ppt/slides/slide54.xml?ContentType=application/vnd.openxmlformats-officedocument.presentationml.slide+xml">
        <DigestMethod Algorithm="http://www.w3.org/2001/04/xmldsig-more#sha384"/>
        <DigestValue>tptxvBNoWczLkp9eIP48VnGRL1o+GEZ8NdRXnZWCTaFrO4x0tBcNxH38JlSvIaxY</DigestValue>
      </Reference>
      <Reference URI="/ppt/slides/slide55.xml?ContentType=application/vnd.openxmlformats-officedocument.presentationml.slide+xml">
        <DigestMethod Algorithm="http://www.w3.org/2001/04/xmldsig-more#sha384"/>
        <DigestValue>+eo0mj4u/w/SyPP7DsGAYQhBy38TZW6EuYUFO2v+WAq4nObza8eq8k0MrjpStwnJ</DigestValue>
      </Reference>
      <Reference URI="/ppt/slides/slide56.xml?ContentType=application/vnd.openxmlformats-officedocument.presentationml.slide+xml">
        <DigestMethod Algorithm="http://www.w3.org/2001/04/xmldsig-more#sha384"/>
        <DigestValue>Lb5psKE5UbL0nPk4U/NghbohoVLpfggPPFhx6jNG+GfyK7tFbMbin8X0Cq6fYCG1</DigestValue>
      </Reference>
      <Reference URI="/ppt/slides/slide57.xml?ContentType=application/vnd.openxmlformats-officedocument.presentationml.slide+xml">
        <DigestMethod Algorithm="http://www.w3.org/2001/04/xmldsig-more#sha384"/>
        <DigestValue>rrmlzo9oAOaTLMKSpwHd65a2Nc5Bcew0cJ9fZOi8k8ERXP5JXK9aTs58AJyQaNlS</DigestValue>
      </Reference>
      <Reference URI="/ppt/slides/slide6.xml?ContentType=application/vnd.openxmlformats-officedocument.presentationml.slide+xml">
        <DigestMethod Algorithm="http://www.w3.org/2001/04/xmldsig-more#sha384"/>
        <DigestValue>xJkJRiCVRc5h2jntz+3qX+cuXaRVIeGBGN9zWIq3J69eI1IeotqA6yfTfKxEA9Vj</DigestValue>
      </Reference>
      <Reference URI="/ppt/slides/slide7.xml?ContentType=application/vnd.openxmlformats-officedocument.presentationml.slide+xml">
        <DigestMethod Algorithm="http://www.w3.org/2001/04/xmldsig-more#sha384"/>
        <DigestValue>5xjUvSnjbkF8IlQUm7pMIPFiRH87oICU8PEL5cerqKhQqWrzRZXfQokMgwEr4Um0</DigestValue>
      </Reference>
      <Reference URI="/ppt/slides/slide8.xml?ContentType=application/vnd.openxmlformats-officedocument.presentationml.slide+xml">
        <DigestMethod Algorithm="http://www.w3.org/2001/04/xmldsig-more#sha384"/>
        <DigestValue>aevYTR0vm8ayUoA+2XV94szAKxsYa+dgxgV8+L3nY1hBdsRcY2AsDglIQoAOqZRO</DigestValue>
      </Reference>
      <Reference URI="/ppt/slides/slide9.xml?ContentType=application/vnd.openxmlformats-officedocument.presentationml.slide+xml">
        <DigestMethod Algorithm="http://www.w3.org/2001/04/xmldsig-more#sha384"/>
        <DigestValue>zQ04C9egy6LbTH8SRFNc+vVFOa9nc06MgTCmlIeboJHYOQsFyEvYH+VnORgihksM</DigestValue>
      </Reference>
      <Reference URI="/ppt/tableStyles.xml?ContentType=application/vnd.openxmlformats-officedocument.presentationml.tableStyles+xml">
        <DigestMethod Algorithm="http://www.w3.org/2001/04/xmldsig-more#sha384"/>
        <DigestValue>gDZ57DxKyqzyv51VHoPJqpRfqFtS6zxVbdP98+ujY8s0/T3nOgXPpG6TB4aQ3KFc</DigestValue>
      </Reference>
      <Reference URI="/ppt/theme/theme1.xml?ContentType=application/vnd.openxmlformats-officedocument.theme+xml">
        <DigestMethod Algorithm="http://www.w3.org/2001/04/xmldsig-more#sha384"/>
        <DigestValue>FIFPnpvDjMfP0hnt5TxQYXqfJxUM0XJjAgMXmtR6rRCiLz1JD2ICrXH9o6wJV477</DigestValue>
      </Reference>
      <Reference URI="/ppt/viewProps.xml?ContentType=application/vnd.openxmlformats-officedocument.presentationml.viewProps+xml">
        <DigestMethod Algorithm="http://www.w3.org/2001/04/xmldsig-more#sha384"/>
        <DigestValue>Da4KXImP4KHsHRxcGYsTV/qqMVA/0fPzv+3c82Rk6cf+SzDD6+JUlhANGkVobNPB</DigestValue>
      </Reference>
    </Manifest>
    <SignatureProperties>
      <SignatureProperty Id="idSignatureTime" Target="#idPackageSignature">
        <mdssi:SignatureTime xmlns:mdssi="http://schemas.openxmlformats.org/package/2006/digital-signature">
          <mdssi:Format>YYYY-MM-DDThh:mm:ssTZD</mdssi:Format>
          <mdssi:Value>2024-06-02T10:13:00Z</mdssi:Value>
        </mdssi:SignatureTime>
      </SignatureProperty>
    </SignatureProperties>
  </Object>
  <Object Id="idOfficeObject">
    <SignatureProperties>
      <SignatureProperty Id="idOfficeV1Details" Target="#idPackageSignature">
        <SignatureInfoV1 xmlns="http://schemas.microsoft.com/office/2006/digsig">
          <SetupID/>
          <SignatureText/>
          <SignatureImage/>
          <SignatureComments/>
          <WindowsVersion>10.0</WindowsVersion>
          <OfficeVersion>16.0.12527/19</OfficeVersion>
          <ApplicationVersion>16.0.12527</ApplicationVersion>
          <Monitors>1</Monitors>
          <HorizontalResolution>1920</HorizontalResolution>
          <VerticalResolution>1080</VerticalResolution>
          <ColorDepth>32</ColorDepth>
          <SignatureProviderId>{00000000-0000-0000-0000-000000000000}</SignatureProviderId>
          <SignatureProviderUrl/>
          <SignatureProviderDetails>9</SignatureProviderDetails>
          <SignatureType>1</SignatureType>
        </SignatureInfoV1>
      </SignatureProperty>
    </SignatureProperties>
  </Object>
  <Object>
    <xd:QualifyingProperties xmlns:xd="http://uri.etsi.org/01903/v1.3.2#" Target="#idPackageSignature">
      <xd:SignedProperties Id="idSignedProperties">
        <xd:SignedSignatureProperties>
          <xd:SigningTime>2024-06-02T10:13:00Z</xd:SigningTime>
          <xd:SigningCertificate>
            <xd:Cert>
              <xd:CertDigest>
                <DigestMethod Algorithm="http://www.w3.org/2001/04/xmldsig-more#sha384"/>
                <DigestValue>XKnFMmZhUZ7uUD0SkwRX1wVe4o+jXbvFlKRI+meX4g+96J2r1w5Pva6s7JacOiH6</DigestValue>
              </xd:CertDigest>
              <xd:IssuerSerial>
                <X509IssuerName>CN=trust_5c6f0888-2040-43f0-8d7e-c2ab78b51d1d</X509IssuerName>
                <X509SerialNumber>12264171079690565517</X509SerialNumber>
              </xd:IssuerSerial>
            </xd:Cert>
          </xd:SigningCertificate>
          <xd:SignaturePolicyIdentifier>
            <xd:SignaturePolicyImplied/>
          </xd:SignaturePolicyIdentifier>
        </xd:SignedSignatureProperties>
        <xd:SignedDataObjectProperties>
          <xd:CommitmentTypeIndication>
            <xd:CommitmentTypeId>
              <xd:Identifier>http://uri.etsi.org/01903/v1.2.2#ProofOfOrigin</xd:Identifier>
              <xd:Description>Создал и утвердил данный документ</xd:Description>
            </xd:CommitmentTypeId>
            <xd:AllSignedDataObjects/>
          </xd:CommitmentTypeIndication>
        </xd:SignedDataObjectProperties>
      </xd:SignedProperties>
    </xd:QualifyingProperties>
  </Object>
</Signatur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499</Words>
  <Application>Microsoft Office PowerPoint</Application>
  <PresentationFormat>Широкоэкранный</PresentationFormat>
  <Paragraphs>162</Paragraphs>
  <Slides>57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5" baseType="lpstr">
      <vt:lpstr>Algerian</vt:lpstr>
      <vt:lpstr>Arial</vt:lpstr>
      <vt:lpstr>Bernard MT Condensed</vt:lpstr>
      <vt:lpstr>Calibri</vt:lpstr>
      <vt:lpstr>Calibri Light</vt:lpstr>
      <vt:lpstr>Showcard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Анищенко</dc:creator>
  <cp:lastModifiedBy>Екатерина Анищенко</cp:lastModifiedBy>
  <cp:revision>64</cp:revision>
  <dcterms:created xsi:type="dcterms:W3CDTF">2024-04-11T11:39:47Z</dcterms:created>
  <dcterms:modified xsi:type="dcterms:W3CDTF">2024-06-02T10:12:33Z</dcterms:modified>
  <cp:contentStatus/>
</cp:coreProperties>
</file>