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53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A6AF97F9-A011-40D9-98DA-3176D1544C33}" type="datetimeFigureOut">
              <a:rPr lang="ru-RU" smtClean="0"/>
              <a:pPr/>
              <a:t>02.06.2024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E7DE803-19E1-4733-ADA7-EAB17CC5BF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F97F9-A011-40D9-98DA-3176D1544C33}" type="datetimeFigureOut">
              <a:rPr lang="ru-RU" smtClean="0"/>
              <a:pPr/>
              <a:t>02.06.2024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DE803-19E1-4733-ADA7-EAB17CC5BF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F97F9-A011-40D9-98DA-3176D1544C33}" type="datetimeFigureOut">
              <a:rPr lang="ru-RU" smtClean="0"/>
              <a:pPr/>
              <a:t>02.06.2024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DE803-19E1-4733-ADA7-EAB17CC5BF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A6AF97F9-A011-40D9-98DA-3176D1544C33}" type="datetimeFigureOut">
              <a:rPr lang="ru-RU" smtClean="0"/>
              <a:pPr/>
              <a:t>02.06.2024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E7DE803-19E1-4733-ADA7-EAB17CC5BFB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A6AF97F9-A011-40D9-98DA-3176D1544C33}" type="datetimeFigureOut">
              <a:rPr lang="ru-RU" smtClean="0"/>
              <a:pPr/>
              <a:t>02.06.2024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E7DE803-19E1-4733-ADA7-EAB17CC5BF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F97F9-A011-40D9-98DA-3176D1544C33}" type="datetimeFigureOut">
              <a:rPr lang="ru-RU" smtClean="0"/>
              <a:pPr/>
              <a:t>02.06.2024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DE803-19E1-4733-ADA7-EAB17CC5BFB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F97F9-A011-40D9-98DA-3176D1544C33}" type="datetimeFigureOut">
              <a:rPr lang="ru-RU" smtClean="0"/>
              <a:pPr/>
              <a:t>02.06.2024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DE803-19E1-4733-ADA7-EAB17CC5BFB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A6AF97F9-A011-40D9-98DA-3176D1544C33}" type="datetimeFigureOut">
              <a:rPr lang="ru-RU" smtClean="0"/>
              <a:pPr/>
              <a:t>02.06.2024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E7DE803-19E1-4733-ADA7-EAB17CC5BFB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F97F9-A011-40D9-98DA-3176D1544C33}" type="datetimeFigureOut">
              <a:rPr lang="ru-RU" smtClean="0"/>
              <a:pPr/>
              <a:t>02.06.2024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DE803-19E1-4733-ADA7-EAB17CC5BF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A6AF97F9-A011-40D9-98DA-3176D1544C33}" type="datetimeFigureOut">
              <a:rPr lang="ru-RU" smtClean="0"/>
              <a:pPr/>
              <a:t>02.06.2024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E7DE803-19E1-4733-ADA7-EAB17CC5BFB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A6AF97F9-A011-40D9-98DA-3176D1544C33}" type="datetimeFigureOut">
              <a:rPr lang="ru-RU" smtClean="0"/>
              <a:pPr/>
              <a:t>02.06.2024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E7DE803-19E1-4733-ADA7-EAB17CC5BFB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A6AF97F9-A011-40D9-98DA-3176D1544C33}" type="datetimeFigureOut">
              <a:rPr lang="ru-RU" smtClean="0"/>
              <a:pPr/>
              <a:t>02.06.2024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E7DE803-19E1-4733-ADA7-EAB17CC5BFB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Взаимосвязь педагогической науки и практики. Связь педагогики с другими науками.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Виды педагогической деятельности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555776" y="1772816"/>
            <a:ext cx="5441032" cy="4608512"/>
          </a:xfrm>
        </p:spPr>
        <p:txBody>
          <a:bodyPr>
            <a:normAutofit/>
          </a:bodyPr>
          <a:lstStyle/>
          <a:p>
            <a:r>
              <a:rPr lang="de-DE" b="1" dirty="0" smtClean="0"/>
              <a:t>Научная педагогическая деятельность </a:t>
            </a:r>
            <a:r>
              <a:rPr lang="de-DE" dirty="0" smtClean="0"/>
              <a:t>– это деятельность по получению новых знаний о педагогической действительности.</a:t>
            </a:r>
            <a:endParaRPr lang="ru-RU" dirty="0" smtClean="0"/>
          </a:p>
          <a:p>
            <a:r>
              <a:rPr lang="de-DE" dirty="0" smtClean="0"/>
              <a:t> </a:t>
            </a:r>
            <a:r>
              <a:rPr lang="de-DE" b="1" dirty="0" smtClean="0"/>
              <a:t>Практическая педагогическая деятельность </a:t>
            </a:r>
            <a:r>
              <a:rPr lang="de-DE" dirty="0" smtClean="0"/>
              <a:t>– это деятельность по обучению и воспитанию детей и взрослых людей. 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5122" name="Picture 2" descr="https://img2.freepng.ru/20190405/pec/kisspng-education-teacher-vidyamangal-school-student-buke-5ca6da0336b817.1278334915544386592241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EEEEEE"/>
              </a:clrFrom>
              <a:clrTo>
                <a:srgbClr val="EEEEE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3568" y="4149080"/>
            <a:ext cx="2032118" cy="2393384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Определение педагогической</a:t>
            </a:r>
            <a:r>
              <a:rPr lang="ru-RU" dirty="0" smtClean="0"/>
              <a:t> </a:t>
            </a:r>
            <a:r>
              <a:rPr lang="ru-RU" b="1" dirty="0" smtClean="0"/>
              <a:t>науки и практики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827584" y="1700808"/>
            <a:ext cx="5616624" cy="4968552"/>
          </a:xfrm>
        </p:spPr>
        <p:txBody>
          <a:bodyPr>
            <a:normAutofit lnSpcReduction="10000"/>
          </a:bodyPr>
          <a:lstStyle/>
          <a:p>
            <a:r>
              <a:rPr lang="de-DE" b="1" dirty="0" smtClean="0"/>
              <a:t>Педагогическая наука</a:t>
            </a:r>
            <a:r>
              <a:rPr lang="de-DE" dirty="0" smtClean="0"/>
              <a:t>, изучая практику, выявляет её существенные характеристики и взаимосвязи, которые придают практической педагогической деятельности научно обоснованный характер. </a:t>
            </a:r>
            <a:endParaRPr lang="ru-RU" dirty="0" smtClean="0"/>
          </a:p>
          <a:p>
            <a:r>
              <a:rPr lang="ru-RU" b="1" dirty="0" smtClean="0"/>
              <a:t>Педагогическая</a:t>
            </a:r>
            <a:r>
              <a:rPr lang="de-DE" b="1" dirty="0" smtClean="0"/>
              <a:t> </a:t>
            </a:r>
            <a:r>
              <a:rPr lang="ru-RU" b="1" dirty="0" smtClean="0"/>
              <a:t>практика</a:t>
            </a:r>
            <a:r>
              <a:rPr lang="ru-RU" dirty="0" smtClean="0"/>
              <a:t>, в свою очередь, служит объектом научного изучения и источником научно-педагогических знаний, а также тем критерием, который подтверждает или опровергает истинность научных выводов.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098" name="Picture 2" descr="https://image.jimcdn.com/app/cms/image/transf/none/path/s501d5a1a23288336/image/i8ab8f82514820a3c/version/1446155200/image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84168" y="4725144"/>
            <a:ext cx="2817869" cy="1844824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Формы взаимодействия педагогической науки и практики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39552" y="1628800"/>
            <a:ext cx="7272808" cy="4277072"/>
          </a:xfrm>
        </p:spPr>
        <p:txBody>
          <a:bodyPr/>
          <a:lstStyle/>
          <a:p>
            <a:r>
              <a:rPr lang="ru-RU" i="1" dirty="0" smtClean="0"/>
              <a:t>Учебно-научно-педагогические комплексы </a:t>
            </a:r>
            <a:r>
              <a:rPr lang="ru-RU" dirty="0" smtClean="0"/>
              <a:t>(педагогический университет, научно-исследовательские институты и лаборатории, педагогические колледжи и школы, где проводится инновационная деятельность и внедряются научные разработки);</a:t>
            </a:r>
          </a:p>
          <a:p>
            <a:r>
              <a:rPr lang="ru-RU" i="1" dirty="0" smtClean="0"/>
              <a:t>Инновационные площадки </a:t>
            </a:r>
            <a:r>
              <a:rPr lang="ru-RU" dirty="0" smtClean="0"/>
              <a:t>(когда образовательное учреждение становится базой для определения эффективности и внедрения новых научных разработок).</a:t>
            </a:r>
          </a:p>
        </p:txBody>
      </p:sp>
      <p:pic>
        <p:nvPicPr>
          <p:cNvPr id="3074" name="Picture 2" descr="https://avatars.mds.yandex.net/get-zen_doc/927575/pub_5c18e25687a2a000aaff70d6_5c18e2cd84c1e800a9738a6a/scale_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0192" y="5065931"/>
            <a:ext cx="2446071" cy="1792069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Связь педагогики с другими науками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Связь педагогики с </a:t>
            </a:r>
            <a:r>
              <a:rPr lang="ru-RU" i="1" dirty="0" smtClean="0"/>
              <a:t>философией</a:t>
            </a:r>
            <a:r>
              <a:rPr lang="ru-RU" dirty="0" smtClean="0"/>
              <a:t> — наиболее длительная. В настоящее время от философских взглядов, которых придерживается педагог-исследователь, зависит направление научного поиска, то или иное понимание педагогических закономерностей.</a:t>
            </a:r>
          </a:p>
        </p:txBody>
      </p:sp>
      <p:pic>
        <p:nvPicPr>
          <p:cNvPr id="2050" name="Picture 2" descr="https://1.bp.blogspot.com/-0Ezcw5wIEFU/WuN9wXJWnSI/AAAAAAAAB-Y/qxzm1fTRvaAVMROHWrGww2PQXp2skl_9gCLcBGAs/s1600/imag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4293096"/>
            <a:ext cx="3411845" cy="23410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Связь педагогики с другими науками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i="1" dirty="0" smtClean="0"/>
              <a:t>Психология</a:t>
            </a:r>
            <a:r>
              <a:rPr lang="ru-RU" dirty="0" smtClean="0"/>
              <a:t> служит важным источником развития педагогической науки. Психология позволяет педагогу понять мотивы, цели учащихся, учитывать механизмы их личностного развития.</a:t>
            </a:r>
          </a:p>
        </p:txBody>
      </p:sp>
      <p:pic>
        <p:nvPicPr>
          <p:cNvPr id="19460" name="Picture 4" descr="https://2s7gjr373w3x22jf92z99mgm5w-wpengine.netdna-ssl.com/wp-content/uploads/2015/03/data-tribalism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3501008"/>
            <a:ext cx="4966828" cy="30689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Связь педагогики с другими науками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i="1" dirty="0" smtClean="0"/>
              <a:t>Социология</a:t>
            </a:r>
            <a:r>
              <a:rPr lang="ru-RU" dirty="0" smtClean="0"/>
              <a:t> — наука об обществе и об отдельных социальных институтах, процессах, общественных группах. В педагогике широко используются данные о выявленных социологами тенденциях развития образования, отдельных групп и слоев населения. Наиболее тесно сотрудничает с социологией социальная педагогика.</a:t>
            </a:r>
          </a:p>
          <a:p>
            <a:r>
              <a:rPr lang="ru-RU" dirty="0" smtClean="0"/>
              <a:t>Знания, накопленные в других гуманитарных, социальных и естественных науках, дополняют педагогическое знание, позволяют целостно подойти к решению педагогических проблем.</a:t>
            </a:r>
          </a:p>
          <a:p>
            <a:endParaRPr lang="ru-RU" dirty="0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ru-RU" sz="7200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34351" y="2636912"/>
            <a:ext cx="787529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Спасибо за внимание!</a:t>
            </a:r>
            <a:endParaRPr lang="ru-RU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56</TotalTime>
  <Words>288</Words>
  <Application>Microsoft Office PowerPoint</Application>
  <PresentationFormat>Экран (4:3)</PresentationFormat>
  <Paragraphs>18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Эркер</vt:lpstr>
      <vt:lpstr>Взаимосвязь педагогической науки и практики. Связь педагогики с другими науками.</vt:lpstr>
      <vt:lpstr>Виды педагогической деятельности</vt:lpstr>
      <vt:lpstr>Определение педагогической науки и практики</vt:lpstr>
      <vt:lpstr>Формы взаимодействия педагогической науки и практики</vt:lpstr>
      <vt:lpstr>Связь педагогики с другими науками</vt:lpstr>
      <vt:lpstr>Связь педагогики с другими науками</vt:lpstr>
      <vt:lpstr>Связь педагогики с другими науками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Взаимосвязь педагогической науки и практики. Связь педагогики с другими науками.</dc:title>
  <dc:creator>Пользователь Windows</dc:creator>
  <cp:lastModifiedBy>Пользователь Windows</cp:lastModifiedBy>
  <cp:revision>8</cp:revision>
  <dcterms:created xsi:type="dcterms:W3CDTF">2021-06-07T15:18:22Z</dcterms:created>
  <dcterms:modified xsi:type="dcterms:W3CDTF">2024-06-02T10:31:18Z</dcterms:modified>
</cp:coreProperties>
</file>