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6C29-CFF1-406F-B707-037B597932F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15EAF-7917-41D9-8045-62EAF10F9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192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6C29-CFF1-406F-B707-037B597932F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15EAF-7917-41D9-8045-62EAF10F9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380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6C29-CFF1-406F-B707-037B597932F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15EAF-7917-41D9-8045-62EAF10F9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81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6C29-CFF1-406F-B707-037B597932F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15EAF-7917-41D9-8045-62EAF10F9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961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6C29-CFF1-406F-B707-037B597932F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15EAF-7917-41D9-8045-62EAF10F9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51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6C29-CFF1-406F-B707-037B597932F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15EAF-7917-41D9-8045-62EAF10F9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59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6C29-CFF1-406F-B707-037B597932F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15EAF-7917-41D9-8045-62EAF10F9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483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6C29-CFF1-406F-B707-037B597932F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15EAF-7917-41D9-8045-62EAF10F9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740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6C29-CFF1-406F-B707-037B597932F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15EAF-7917-41D9-8045-62EAF10F9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5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6C29-CFF1-406F-B707-037B597932F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15EAF-7917-41D9-8045-62EAF10F9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94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6C29-CFF1-406F-B707-037B597932F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15EAF-7917-41D9-8045-62EAF10F9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734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F6C29-CFF1-406F-B707-037B597932F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15EAF-7917-41D9-8045-62EAF10F9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11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9135" y="2952271"/>
            <a:ext cx="2673370" cy="15023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163" y="3703466"/>
            <a:ext cx="3093305" cy="206220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8459" y="0"/>
            <a:ext cx="751982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fondateur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Saint-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est ... .</a:t>
            </a: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Jouri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Dolgorouki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□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Maïakovski</a:t>
            </a:r>
            <a:endParaRPr lang="en-US" sz="21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Tschaïkovski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□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Pièrre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 Grand</a:t>
            </a:r>
          </a:p>
          <a:p>
            <a:endParaRPr lang="en-US" sz="21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Saint-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... le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titre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ville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héroïque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porte                     □ est</a:t>
            </a: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ne porte pas         □ admire</a:t>
            </a:r>
          </a:p>
          <a:p>
            <a:endParaRPr lang="en-US" sz="21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Saint-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est ...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culturel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industriel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notre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pays.</a:t>
            </a: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principal                       □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deuxième</a:t>
            </a:r>
            <a:endParaRPr lang="en-US" sz="21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unique                           □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troisième</a:t>
            </a:r>
            <a:endParaRPr lang="en-US" sz="21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1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Saint-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trouve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au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bord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... .</a:t>
            </a: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l’Oka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□ la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Moscova</a:t>
            </a:r>
            <a:endParaRPr lang="en-US" sz="21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l’Amour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□ la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Néva</a:t>
            </a:r>
            <a:endParaRPr lang="en-US" sz="21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1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À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il y a ... de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musées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beaucoup                      □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assez</a:t>
            </a:r>
            <a:endParaRPr lang="en-US" sz="21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</a:t>
            </a:r>
            <a:r>
              <a:rPr lang="en-US" sz="2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peu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plus</a:t>
            </a:r>
            <a:endParaRPr lang="en-US" sz="21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418" y="1133678"/>
            <a:ext cx="1787477" cy="2209008"/>
          </a:xfrm>
          <a:prstGeom prst="rect">
            <a:avLst/>
          </a:prstGeom>
        </p:spPr>
      </p:pic>
      <p:pic>
        <p:nvPicPr>
          <p:cNvPr id="6" name="Рисунок 5" descr="https://mf.b37mrtl.ru/rbthmedia/images/2020.05/article/5ebeba0085600a297b16579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919" y="4667430"/>
            <a:ext cx="3029803" cy="200970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6939426" y="151468"/>
            <a:ext cx="4572085" cy="769441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Saint-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95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0">
            <a:off x="5752163" y="4459965"/>
            <a:ext cx="3093305" cy="206220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Прямоугольник 1"/>
          <p:cNvSpPr/>
          <p:nvPr/>
        </p:nvSpPr>
        <p:spPr>
          <a:xfrm>
            <a:off x="415935" y="1196170"/>
            <a:ext cx="115960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fondateur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Saint-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est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Pièrre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 Grand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Saint-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porte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titre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ville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héroïque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Saint-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est 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deuxième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culturel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industriel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notre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pays.</a:t>
            </a:r>
          </a:p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Saint-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trouve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au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bord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Néva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il y a 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beaucoup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musées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960000">
            <a:off x="431175" y="4445431"/>
            <a:ext cx="1787477" cy="22090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720000">
            <a:off x="2107844" y="4549321"/>
            <a:ext cx="3499062" cy="19664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 descr="https://mf.b37mrtl.ru/rbthmedia/images/2020.05/article/5ebeba0085600a297b16579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">
            <a:off x="8622261" y="3779134"/>
            <a:ext cx="3330053" cy="207871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Прямоугольник 6"/>
          <p:cNvSpPr/>
          <p:nvPr/>
        </p:nvSpPr>
        <p:spPr>
          <a:xfrm>
            <a:off x="3087467" y="146974"/>
            <a:ext cx="4572085" cy="76944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Saint-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8901" y="104198"/>
            <a:ext cx="1963082" cy="196917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420787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3288" y="1197677"/>
            <a:ext cx="911215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des plus grands musées de Pétersbourg s’appelle ... </a:t>
            </a: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la Galérie Trétiakov        </a:t>
            </a:r>
            <a:endParaRPr lang="ru-RU" sz="4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le musée des Beaux-Arts</a:t>
            </a: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l’Ermitage                        </a:t>
            </a:r>
            <a:endParaRPr lang="ru-RU" sz="4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Musée historique</a:t>
            </a:r>
          </a:p>
          <a:p>
            <a:endParaRPr lang="fr-FR" sz="4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87467" y="146974"/>
            <a:ext cx="4572085" cy="76944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Saint-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937" y="2316863"/>
            <a:ext cx="4420289" cy="248762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4242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4024" y="160447"/>
            <a:ext cx="10413241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 dessus de la Néva brille l’aiguille de ... .</a:t>
            </a:r>
            <a:endParaRPr lang="ru-RU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Kremlin                    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la forteresse Pièrre-et-Paul</a:t>
            </a: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la cathédrale de Basile-le-Bienheureux </a:t>
            </a:r>
            <a:endParaRPr lang="ru-RU" sz="4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□ le cirque</a:t>
            </a:r>
          </a:p>
          <a:p>
            <a:endParaRPr lang="fr-FR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492" y="1420886"/>
            <a:ext cx="3899343" cy="2598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66002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77922" y="474345"/>
            <a:ext cx="891198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Pétersbourg est considéré comme une des ... villes du monde.</a:t>
            </a: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plus grandes                      </a:t>
            </a:r>
            <a:endParaRPr lang="ru-RU" sz="4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plus connues</a:t>
            </a: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plus belles                           </a:t>
            </a:r>
            <a:endParaRPr lang="ru-RU" sz="4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plus anciènnes</a:t>
            </a:r>
          </a:p>
          <a:p>
            <a:endParaRPr lang="fr-FR" sz="44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524" y="2442080"/>
            <a:ext cx="5829943" cy="3276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54798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6979" y="474345"/>
            <a:ext cx="10235821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Le bateau le plus connu de Saint-Pétersbourg s’appelle … .</a:t>
            </a: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“Tchernaïa Jemtchoujina”              </a:t>
            </a:r>
            <a:endParaRPr lang="ru-RU" sz="4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“Odessa”</a:t>
            </a: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“Mikhail Svetlov”                            </a:t>
            </a:r>
            <a:endParaRPr lang="ru-RU" sz="4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“Avrora”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8951" y="2972278"/>
            <a:ext cx="4682134" cy="303607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71436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91319" y="720005"/>
            <a:ext cx="1132764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Les rues, les avenues, les quais et les place de Saint-Pétersbourg sont par eux-mêmes des oeuvres d’art conçues par des grands … .</a:t>
            </a: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écrivains                        </a:t>
            </a:r>
            <a:endParaRPr lang="ru-RU" sz="4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poètes</a:t>
            </a: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peintres                         </a:t>
            </a:r>
            <a:endParaRPr lang="ru-RU" sz="4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□ architectes</a:t>
            </a:r>
            <a:endParaRPr lang="fr-FR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8817"/>
          <a:stretch/>
        </p:blipFill>
        <p:spPr>
          <a:xfrm>
            <a:off x="5203066" y="3279048"/>
            <a:ext cx="6474943" cy="323508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3375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9308" y="160446"/>
            <a:ext cx="117507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des plus grands musées de Pétersbourg s’appelle </a:t>
            </a:r>
            <a:r>
              <a:rPr lang="fr-FR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l’Ermitage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r-FR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 dessus de la Néva brille l’aiguille de </a:t>
            </a:r>
            <a:r>
              <a:rPr lang="fr-FR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forteresse </a:t>
            </a:r>
            <a:r>
              <a:rPr lang="fr-FR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Pièrre-et-Paul.</a:t>
            </a:r>
            <a:endParaRPr lang="fr-FR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Pétersbourg est considéré comme une des </a:t>
            </a:r>
            <a:r>
              <a:rPr lang="fr-FR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plus belles </a:t>
            </a:r>
            <a:r>
              <a:rPr lang="fr-FR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villes du monde.</a:t>
            </a:r>
          </a:p>
          <a:p>
            <a:r>
              <a:rPr lang="fr-FR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bateau le plus connu de Saint-Pétersbourg s’appelle </a:t>
            </a:r>
            <a:r>
              <a:rPr lang="fr-FR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“Avrora</a:t>
            </a:r>
            <a:r>
              <a:rPr lang="fr-FR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r-FR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rues, les avenues, les quais et les place de Saint-Pétersbourg sont par eux-mêmes des oeuvres d’art conçues par des grands </a:t>
            </a:r>
            <a:r>
              <a:rPr lang="fr-FR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architectes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r-FR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600000">
            <a:off x="114917" y="4914639"/>
            <a:ext cx="2784735" cy="15671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4568" y="4167647"/>
            <a:ext cx="2830396" cy="188693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720000">
            <a:off x="5444470" y="4496096"/>
            <a:ext cx="3169031" cy="205491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16723" y="4235798"/>
            <a:ext cx="3193307" cy="17506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22085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</Words>
  <Application>Microsoft Office PowerPoint</Application>
  <PresentationFormat>Широкоэкранный</PresentationFormat>
  <Paragraphs>61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2024-06-02T10:24:08Z</dcterms:created>
  <dcterms:modified xsi:type="dcterms:W3CDTF">2024-06-02T10:24:26Z</dcterms:modified>
</cp:coreProperties>
</file>