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5DC075-6C16-4E85-8D9C-FE08C39FD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CA81F6-CD0D-41F3-B46E-1D18109CA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BCA730-2057-428D-A8D6-C0D38E224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DF50E0-3E4F-41F9-BCF7-0A382924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E5AE30-C482-423B-9622-04F6FC6BB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D6E9E0-9DFF-4EB9-9185-15B0B1752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3944C-174D-47E3-89AC-A88F3839B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1EC2F1-818A-4B15-B51F-983897640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873AB7-ABE7-4C00-9E80-BDD43480E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52C3D5-3730-477A-B970-3EE1868F0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ACED54-3F5F-4CE5-A8A4-FFECA66FF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572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A3F710E-D9E7-4FD8-81C7-CCD13DC221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D01F1A-B69D-4374-92BF-F6E06A57DD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D4DB22-B8B1-4BEF-904B-96E404AC4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8A9AC8-DE70-4B9F-B0AF-FE8DF5901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6CB422-9F81-49F4-8D7A-4BC3740C6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08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8AFFC-8568-43E4-A489-138B2547B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7284DA-BAE4-423B-87C3-6B0CE147B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42D62B-080F-4B2B-81B1-C42C354B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570130-411D-49DB-A4FA-24A05209D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8F4A25-E951-47F5-AC0D-4FAC10BAD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6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5E790-7397-43AC-8153-916FD4E0C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2C506D-D820-4198-9ED9-2F98D63DD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509845-8E72-41C1-B425-7F7477986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F3BC55-D404-49A4-9F1A-AAD655654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1FFF53-14EA-44B8-AD33-6491B88C9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09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2C6AA-6C51-459A-8285-4B44B6CFD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D33857-5DA3-415C-A766-B08AB4135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CA45CB-BB46-47E3-88A9-C35CB106C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2A6DFD-0775-410A-BE2E-F718B1BC9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08C53B-5C1E-476E-9D77-FF30D01E2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6615D8-6868-4B89-8906-8C3FE5D94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23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1A8BF-482B-4021-BBD1-ECBBCD97A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A1AFC4-87A1-49A0-AA8C-881837E4E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BF2350-97E5-4AE5-A892-16E4569437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A3D0AA8-B96F-4CA5-9A01-B849409EBB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65D9D97-18A5-45AE-B8F1-F896430B3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44C973F-94CA-46ED-96C9-83FBE18DE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D521B1-8923-4210-A4C3-A5EEFB731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3FE5CA-E9E6-4A4E-97E6-2FCA2D121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10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647A3-BECB-4B2B-B5C4-48DDF5BBF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9CB5E2-C87C-4BDE-A491-DA600DB0F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389F5F-4131-4347-A863-F730FE20C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07AD921-7BCF-49CE-B5F6-323A91360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001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74D6A00-8362-409A-9285-285577896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4389AF4-A1DD-4DD9-A1DD-B1829D93A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CC1299-D91A-4168-8E29-2FEEF9D23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7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9C2DA-6E07-443E-A634-37F8B627F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902733-E2C2-4A9D-B27B-1EF9FDFC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245AEB-5552-4445-BF70-9EE50C88B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B800FD-EEE4-40AB-A4BB-9949764C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9F37DE-EDEB-4D07-BF57-694C1AF1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0F74F5-5959-4F17-B6E0-C2179FE1C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72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C8FFF-00F1-4687-ABD8-42AA94518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970C9BE-06E7-4CE2-9B0A-D851363920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E6B276-9536-4D19-97B0-A5BC410EF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9FFEAC-FD75-4D4B-B8AE-C5EDE977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54F734-9A1D-4258-BD2F-DF505526D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F13E1C-33CE-49C6-A324-99D19BB4B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39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C3477-2B9E-4BF8-937C-1CDEB0A4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45376B-B578-43F8-8C82-9D4578D11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FC6FB5-590E-4E4E-924B-6092292A45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DB5BD-9F36-4E0A-A199-47033185D901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FCF1E2-DFE5-4A57-8EE7-286E5C640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2E5B02-F509-4113-A4A0-000EC5BD1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1C4D4-1A0E-4D06-A6C7-8E96E918608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8EB0AB-E724-4EE9-A118-A9731EEEAC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8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DD74D-1868-4AA9-9EDA-95E90D382B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372" y="1828800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мир русской избы</a:t>
            </a:r>
          </a:p>
        </p:txBody>
      </p:sp>
    </p:spTree>
    <p:extLst>
      <p:ext uri="{BB962C8B-B14F-4D97-AF65-F5344CB8AC3E}">
        <p14:creationId xmlns:p14="http://schemas.microsoft.com/office/powerpoint/2010/main" val="207751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3295A5-23B3-48EF-AF38-889687BA533B}"/>
              </a:ext>
            </a:extLst>
          </p:cNvPr>
          <p:cNvSpPr txBox="1"/>
          <p:nvPr/>
        </p:nvSpPr>
        <p:spPr>
          <a:xfrm>
            <a:off x="2588531" y="5904010"/>
            <a:ext cx="804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устьем печи ладно устроен шесток – широкая толстая доска, на которой разместились горшки, чугунки.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469031-3AC6-41CC-A5D2-CBB5C1793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2993"/>
            <a:ext cx="7513864" cy="562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00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CB0F7B-84CA-47C5-98C5-B9758A7A76AE}"/>
              </a:ext>
            </a:extLst>
          </p:cNvPr>
          <p:cNvSpPr txBox="1"/>
          <p:nvPr/>
        </p:nvSpPr>
        <p:spPr>
          <a:xfrm>
            <a:off x="2285999" y="5529944"/>
            <a:ext cx="9136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устьем печи стоят навытяжку железные ухваты,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 ставят в печь и достают горшки.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B7AE6B-6EA1-4459-B09B-10FB03852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251" y="613174"/>
            <a:ext cx="5200393" cy="34689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A9D681-0F30-4D3D-BC5F-EE4495724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942" y="1899226"/>
            <a:ext cx="5415715" cy="342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75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58D88-D866-4FDB-95AF-EE5FC15E3B33}"/>
              </a:ext>
            </a:extLst>
          </p:cNvPr>
          <p:cNvSpPr txBox="1"/>
          <p:nvPr/>
        </p:nvSpPr>
        <p:spPr>
          <a:xfrm>
            <a:off x="2220686" y="5791199"/>
            <a:ext cx="8418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у печи находился деревянный ушат с водой.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23DE55-9D94-45DC-8654-DED096D5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961" y="133961"/>
            <a:ext cx="4145736" cy="551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44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C4BC3E-2355-4EB5-A5ED-4ADEC23CEBC1}"/>
              </a:ext>
            </a:extLst>
          </p:cNvPr>
          <p:cNvSpPr txBox="1"/>
          <p:nvPr/>
        </p:nvSpPr>
        <p:spPr>
          <a:xfrm>
            <a:off x="2162629" y="5473005"/>
            <a:ext cx="9173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Правый от печки угол назывался бабий кут.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командовала хозяйка, все было приспособлено для приготовления пищи.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A791AE-2C68-4923-9FC4-D8F082FB9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165100"/>
            <a:ext cx="8040915" cy="536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37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28D0F8-378B-403A-A35F-43710A9CD5E0}"/>
              </a:ext>
            </a:extLst>
          </p:cNvPr>
          <p:cNvSpPr txBox="1"/>
          <p:nvPr/>
        </p:nvSpPr>
        <p:spPr>
          <a:xfrm>
            <a:off x="2075542" y="5436944"/>
            <a:ext cx="9071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на нарядной угловой полке (божнице) устанавливались иконы, горела лампада. В красном углу ставили стол, за которым обедала вся семья. Эта часть дома была самой почетной.  Если хозяин хотел оказать гостю особое почтение, то приглашал его в передний угол.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0272AF-6E08-400E-9D82-B3B873294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1" y="97616"/>
            <a:ext cx="8098972" cy="53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60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40D164-4040-4C0D-B530-D3230F07D170}"/>
              </a:ext>
            </a:extLst>
          </p:cNvPr>
          <p:cNvSpPr txBox="1"/>
          <p:nvPr/>
        </p:nvSpPr>
        <p:spPr>
          <a:xfrm>
            <a:off x="2082800" y="5288340"/>
            <a:ext cx="97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двери до боковой стены была устроена лавка – конник, это было место мужской половины. Здесь мужчины осенними и зимними вечерами занимались ремонтом обуви, мастерили, чинили конскую упряжь.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CEE057-B03D-4066-8D93-4F09C6C1F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540" y="320982"/>
            <a:ext cx="6390562" cy="47995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CC57DD-5057-4A55-8A45-A76BFC84B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858" y="380338"/>
            <a:ext cx="3551404" cy="474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756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370ADB-A586-481B-B484-9A9CADE6FFCE}"/>
              </a:ext>
            </a:extLst>
          </p:cNvPr>
          <p:cNvSpPr txBox="1"/>
          <p:nvPr/>
        </p:nvSpPr>
        <p:spPr>
          <a:xfrm>
            <a:off x="2234639" y="5094514"/>
            <a:ext cx="9768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потолком укрепляли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полавочники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утварью, а у печи устраивали деревянные настилы – полати, на них спали. А во время посиделок или свадьбы туда забиралась детвора и с любопытством глазела на все происходящее в избе.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0FFD5C-80BA-4056-BDD7-48D41FE5F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727" y="361351"/>
            <a:ext cx="5074970" cy="459678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CFF1C1-C87C-434C-80B9-1D6882C4A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713" y="361351"/>
            <a:ext cx="3409536" cy="45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85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418647-A052-4BC4-AFE4-00C28C4C0275}"/>
              </a:ext>
            </a:extLst>
          </p:cNvPr>
          <p:cNvSpPr txBox="1"/>
          <p:nvPr/>
        </p:nvSpPr>
        <p:spPr>
          <a:xfrm>
            <a:off x="2249714" y="5059352"/>
            <a:ext cx="9811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Значительное место в избе занимал деревянный ткацкий стан – кросно, на нем женщины ткали. Его отдельные детали нередко украшались круглыми розетками – знаками солнца, а также скульптурными изображениями коней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6A3CEB-4397-472F-801B-F01CE0F67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357" y="228988"/>
            <a:ext cx="7012677" cy="483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36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B59396-61D2-483F-898A-FF26857957D2}"/>
              </a:ext>
            </a:extLst>
          </p:cNvPr>
          <p:cNvSpPr txBox="1"/>
          <p:nvPr/>
        </p:nvSpPr>
        <p:spPr>
          <a:xfrm>
            <a:off x="2206171" y="5530669"/>
            <a:ext cx="8694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новорожденного подвешивали к потолку нарядную люльку. Мягко покачиваясь, она убаюкивала младенца под напевную песнь крестьянки.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37321C-A5FF-48C3-B84E-E6DB88B08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29" y="127001"/>
            <a:ext cx="8133443" cy="542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89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F3F8DA-E0AD-4070-B022-06BF5FAD4420}"/>
              </a:ext>
            </a:extLst>
          </p:cNvPr>
          <p:cNvSpPr txBox="1"/>
          <p:nvPr/>
        </p:nvSpPr>
        <p:spPr>
          <a:xfrm>
            <a:off x="2689267" y="4574709"/>
            <a:ext cx="43542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спускались сумерки, жгли лучину.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служил кованый светец.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E10436-3224-4B40-91EB-D2986F25A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391" y="221188"/>
            <a:ext cx="5738040" cy="42981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7C7ABE-2FCA-4C1D-813C-9C476C716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391" y="221188"/>
            <a:ext cx="3182615" cy="26260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926B36-9148-408B-942A-5CD6AD6ED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6392" y="2928004"/>
            <a:ext cx="3182615" cy="370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49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A0099C-5B58-4EC6-A99B-5094A8621627}"/>
              </a:ext>
            </a:extLst>
          </p:cNvPr>
          <p:cNvSpPr txBox="1"/>
          <p:nvPr/>
        </p:nvSpPr>
        <p:spPr>
          <a:xfrm>
            <a:off x="2162629" y="5065486"/>
            <a:ext cx="9797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деревни удивительно гармонично вписывались в окружающую природу. Ощущая свой дом частицей природы, где все подчинено порядку, целесообразности и красоте, крестьянин чувствовал себя защищенным и сильным, а значит, и свободным.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3956EF-D06F-480A-B09D-FA070E7D9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534" y="187583"/>
            <a:ext cx="7722467" cy="487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061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7423E9-6EF9-4C86-900E-C7C058BDA0FF}"/>
              </a:ext>
            </a:extLst>
          </p:cNvPr>
          <p:cNvSpPr txBox="1"/>
          <p:nvPr/>
        </p:nvSpPr>
        <p:spPr>
          <a:xfrm>
            <a:off x="2031999" y="4919008"/>
            <a:ext cx="9797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полу тянулись радужные домотканые половики-дорожки. Они и впрямь напоминали дорогу, стелющуюся по земле. Во многих северных деревнях сохранились дома с расписными интерьерами. Иногда кажется, что весь мир вместился в старинном доме: деревья и травы, птицы и животные, земное и небесное, видимое и невидимое.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511E33-4B7A-4E98-91BF-C0BA6A75C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343" y="178925"/>
            <a:ext cx="7271658" cy="484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43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3C0E12-CBF5-4043-B0BE-3364D55111BC}"/>
              </a:ext>
            </a:extLst>
          </p:cNvPr>
          <p:cNvSpPr txBox="1"/>
          <p:nvPr/>
        </p:nvSpPr>
        <p:spPr>
          <a:xfrm>
            <a:off x="2162628" y="4673599"/>
            <a:ext cx="10029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напоминает корабль, на котором по неспокойному житейскому морю плывет и спасается семья, где все живут в ладу друг с другом и в согласии 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деревенская изба, а сколько мудрости и смысла в себя она вобрала! Интерьер избы – это столь же высокое искусство, как и все, что создавал талантливый русский народ.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67F48B-FEBB-4929-B146-131C0BBD6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6585" y="137782"/>
            <a:ext cx="7106615" cy="453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24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01A9C-2C8D-4878-A7A3-0911166A0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999" y="0"/>
            <a:ext cx="7522029" cy="97971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66B8AC-7823-4CA5-805C-7A9F7AFE3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9971" y="979714"/>
            <a:ext cx="9223827" cy="1168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фрагмент интерьера избы с основными предметами.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5E69C6-866D-413D-98C2-362F64513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42" y="2011136"/>
            <a:ext cx="6462485" cy="484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33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43629E-DFD5-4956-A5F9-8EC123CA6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68" y="250371"/>
            <a:ext cx="8487394" cy="635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70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91C6CD-FF50-4C87-8E26-2ECBD1A68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717" y="1930399"/>
            <a:ext cx="6120283" cy="42164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2CC4B1-958C-4555-A5C1-FED17A28A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349"/>
            <a:ext cx="6011333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1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3A3DE6-D070-44B8-AA1D-E26347490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427" y="149322"/>
            <a:ext cx="8991601" cy="65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55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C4624F-8788-4AF3-868C-333575A649B0}"/>
              </a:ext>
            </a:extLst>
          </p:cNvPr>
          <p:cNvSpPr txBox="1"/>
          <p:nvPr/>
        </p:nvSpPr>
        <p:spPr>
          <a:xfrm>
            <a:off x="2510971" y="4819264"/>
            <a:ext cx="894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 жилище крестьянин воспринимал как особый мир.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имел три вертикальных яруса, напоминавших о трех мирах.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Потолок, чердак и крыша уподоблялись миру вышнему, светлому, преображенному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100F75-8267-4874-9F2C-6AAD61DF6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905" y="469076"/>
            <a:ext cx="2459482" cy="34345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8A72CC-5F57-4774-B141-A6DE2AC64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523" y="761415"/>
            <a:ext cx="3517697" cy="28498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C7F996-6589-4621-B3AA-15920311F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6826" y="1634688"/>
            <a:ext cx="3670472" cy="284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89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43780D-2B3F-4BB2-B9E6-B0EB06EEB0A5}"/>
              </a:ext>
            </a:extLst>
          </p:cNvPr>
          <p:cNvSpPr txBox="1"/>
          <p:nvPr/>
        </p:nvSpPr>
        <p:spPr>
          <a:xfrm>
            <a:off x="2264229" y="5689599"/>
            <a:ext cx="9477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Изба напоминала о мире освоенном, земном, освященном,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котором протекала жизнь человека.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946678-CC72-4DFC-A50D-B92D52352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1" y="105227"/>
            <a:ext cx="7445828" cy="558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66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571FC4-2BEA-4E5B-9C66-44AED5B1ABB3}"/>
              </a:ext>
            </a:extLst>
          </p:cNvPr>
          <p:cNvSpPr txBox="1"/>
          <p:nvPr/>
        </p:nvSpPr>
        <p:spPr>
          <a:xfrm>
            <a:off x="1944914" y="5288516"/>
            <a:ext cx="10247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Подклет (подполье) напоминал о мире недоброй, нечистой силы.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 наказанием считалось, если проказника запрут в подполье.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9F6501-DF34-4146-9901-C2311CB36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86" y="184488"/>
            <a:ext cx="7595317" cy="510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56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607B64-6E95-4F3E-A3F9-375091D460AB}"/>
              </a:ext>
            </a:extLst>
          </p:cNvPr>
          <p:cNvSpPr txBox="1"/>
          <p:nvPr/>
        </p:nvSpPr>
        <p:spPr>
          <a:xfrm>
            <a:off x="2206171" y="5288340"/>
            <a:ext cx="9826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крыльцо украшалось резными ажурными подзорами.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крыльцо вели ступеньки. Крыльцо – «распахнутые руки» дома. Оно связывает его с улицей, соседями. «Жить в соседях – быть в беседах». Давай поднимемся на крыльцо и откроем дверь.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FFF52A-3D22-49CB-81CC-17B98B622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144" y="109049"/>
            <a:ext cx="7765144" cy="517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75FA4F-2269-4283-B6D9-E2D3664795CC}"/>
              </a:ext>
            </a:extLst>
          </p:cNvPr>
          <p:cNvSpPr txBox="1"/>
          <p:nvPr/>
        </p:nvSpPr>
        <p:spPr>
          <a:xfrm>
            <a:off x="1988456" y="4802894"/>
            <a:ext cx="98842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Входя в избу, волей-неволей каждый должен поклониться хозяевам, а то и шишку на лбу можно набить: дверь в избу низкая. А порог наоборот, высокий, чтоб меньше дуло. Порогу придавали особое значение: он считался рубежом между миром внутренним и внешним. Переступали его с молитвой и крестным знамением.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B311F0-4ABA-421E-9424-6CF8C7934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70" y="126332"/>
            <a:ext cx="6757929" cy="467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46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B0AD1F-A5C6-4E9A-BE21-E9419364E039}"/>
              </a:ext>
            </a:extLst>
          </p:cNvPr>
          <p:cNvSpPr txBox="1"/>
          <p:nvPr/>
        </p:nvSpPr>
        <p:spPr>
          <a:xfrm>
            <a:off x="2046514" y="4549676"/>
            <a:ext cx="100148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 в избе особенный, пряный, наполненный ароматами сухих трав,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печеного теста. Войдя в избу, сразу  обратишь внимание на печь,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занимает почти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пол-избы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печью связаны весь быт, вся жизнь крестьянина.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даром говорится: «Печь греет и варит, печет и жарит.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накормит, обсушит и порадует душу.»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9378E1-AAB9-4604-A9CB-726287025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514" y="159100"/>
            <a:ext cx="6810829" cy="450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28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осень" id="{346ACA80-B91B-41AE-8DA9-79793966A8A3}" vid="{930D0193-F19F-49B5-9466-2CAB8F9A17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осень</Template>
  <TotalTime>153</TotalTime>
  <Words>647</Words>
  <Application>Microsoft Office PowerPoint</Application>
  <PresentationFormat>Широкоэкранный</PresentationFormat>
  <Paragraphs>34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осень</vt:lpstr>
      <vt:lpstr>Внутренний мир русской избы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Внутренний мир русской избы</dc:title>
  <dc:creator>Елизавета Камбалова</dc:creator>
  <cp:lastModifiedBy>Елизавета Камбалова</cp:lastModifiedBy>
  <cp:revision>30</cp:revision>
  <dcterms:created xsi:type="dcterms:W3CDTF">2022-09-19T09:53:21Z</dcterms:created>
  <dcterms:modified xsi:type="dcterms:W3CDTF">2022-09-19T12:26:26Z</dcterms:modified>
</cp:coreProperties>
</file>