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701FA-C55D-401B-A43B-E1ECA0DAE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52E112-E0A2-4D0C-9E84-6603C1B0D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2440A5-B198-40EA-AD80-4E8420BDA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8B08F-C596-4A03-835A-4FD46D22A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0BB8EE-7304-4487-B2D6-A37C6817E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2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37B00-8124-4E60-8575-56FFD778B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67E2FA-91A7-4990-88E2-90869C638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EF20A4-E9F5-461C-A9A1-C79B9C679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2EA8B-0B1C-4B65-9173-A0D94CC2C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67743-5180-43C5-963F-108DB218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93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C3AD76E-DE54-479D-B206-B62E6530A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CCB720-D3D0-461C-A05F-B2EE9AD39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301B6D-F9D1-4E7E-9519-DFBC0A07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D28824-7F00-46BF-8C02-F54B603A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1D3BBF-4FF6-4C4D-AAAD-DF1BCCCA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0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CD2B5-31C7-4D24-A498-9CAF6B79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25900-F896-46F0-87F1-697254944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C014C0-47AA-4EF7-8C1F-3FDD13A6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262DD-5813-43C3-AF74-541044CD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C5E31E-DB43-45AA-A6E4-780E0262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1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82146-3E28-4067-A234-19B74925A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FBDDAE-CADF-49EE-975E-B92115524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799998-38F5-4E93-85B4-0A1CB587B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DB1163-26D8-42FC-87F4-280C14C5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741D8-B9E0-4FFC-816B-4E4AC7DF3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59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77391-3D0D-4612-B257-FFF90A5D3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672E4-33FD-47DB-88DA-7E97F5069E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2B0B5E-A636-4E3A-8091-E646BECDC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D4BFC6-6413-4B62-9892-EB899D89B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A4F791-5849-4EC5-AF16-1C893926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08D428-ED0C-4FDF-A50C-4A2F4F7F2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9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2DEAD-EC2A-447F-8B3F-52306F11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F0A66F-A307-4F9F-BA51-CEED6C6E3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68AF4A-5831-4040-BF0E-ADC6624E7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AFCE51-B12F-453D-A6AC-CD15713956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B6C464-4F49-4491-A88E-5D64489424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12D0D4-46BD-4D82-8811-6C5F5A6BB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92C2F6-BB26-4C8A-ADE2-32D523C27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D5D42A6-349A-4F4E-BED4-BF8663837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5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04197-FD11-4B87-BB47-42D820D29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404CED-71EC-4A21-AFBD-90862D8C2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A46F66-945F-46FB-8749-C8796D11B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73DF3C-0C42-4E3F-8563-F259666F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7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6F27CE-186D-4497-8538-E84DA716C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36A494A-7BD9-4452-84FF-E0867BA4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100EBC-FC8D-47FB-8D8F-928CB29C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1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358BD-F0EE-4080-BA7E-6E67F1C78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89881-BEE1-464B-B5E4-7CC3CF671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9980BD-BF5F-4C11-81FD-B0A6849ED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50AED8-BA16-420C-9F9A-3B2CC4B9E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B46709-E805-483C-8434-0552244FC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D3BBE-74BF-434E-ABAF-1B2EAFFFD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4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C6D90-CF13-4CEB-9609-321BD8131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B54F4D-9F4B-4037-A60F-3593FC80F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1BB327-2F89-4EC5-A95E-7B1AC17E2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642FED-18A8-4703-98A4-1290ECC9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CD0D36-9947-42E5-88CA-C0BFFCA7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9B09B4-4E64-49F1-96F9-F9B8B11B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46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A7033-2EC0-4997-95BE-754AD2C03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FD8208-23D9-44D6-925B-87E016477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5F5FA5-EE8F-4DAC-8D0B-8DF335858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77249-6113-4297-9DF5-1E46FB03B9F7}" type="datetimeFigureOut">
              <a:rPr lang="ru-RU" smtClean="0"/>
              <a:t>11.10.2023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C5AEB0-5CD8-4A30-968F-C1DC5E074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73513-0A29-418E-9DA8-FA3193147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AB9CC-E3C5-4EAE-9425-0F7AF727F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6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DD1548-3292-4F1F-A9FD-6CD517B8ED3C}"/>
              </a:ext>
            </a:extLst>
          </p:cNvPr>
          <p:cNvSpPr txBox="1"/>
          <p:nvPr/>
        </p:nvSpPr>
        <p:spPr>
          <a:xfrm>
            <a:off x="943430" y="5288340"/>
            <a:ext cx="10740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народного искусства жили вместе с человеком, помогали в быту, труде, были участниками праздников.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Узорные росписи, нарядные вышивки не только радовали глаз, но и воспринимались как пожелание блага, добра, счастья.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446D10-DE07-4A97-95D4-4CC3CB9ACD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0" y="81340"/>
            <a:ext cx="83312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995E88-DFC4-4DFA-BEA6-2A331DD4D37E}"/>
              </a:ext>
            </a:extLst>
          </p:cNvPr>
          <p:cNvSpPr txBox="1"/>
          <p:nvPr/>
        </p:nvSpPr>
        <p:spPr>
          <a:xfrm>
            <a:off x="3018971" y="244757"/>
            <a:ext cx="61540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Поэтапное выполнение работы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FAEDD2-C298-46AE-815D-39B48D728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31" y="1427810"/>
            <a:ext cx="7561651" cy="49085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855CEB-B862-4048-A4DC-7C12FEFE52D3}"/>
              </a:ext>
            </a:extLst>
          </p:cNvPr>
          <p:cNvSpPr txBox="1"/>
          <p:nvPr/>
        </p:nvSpPr>
        <p:spPr>
          <a:xfrm>
            <a:off x="370503" y="1427810"/>
            <a:ext cx="39126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Располагаем лист горизонтально, ковш должен быть по середине листа (рассчитайте размер) последовательность рисования фигур на примере.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6CC935-5B19-4F43-9560-3B30CA4B8261}"/>
              </a:ext>
            </a:extLst>
          </p:cNvPr>
          <p:cNvSpPr txBox="1"/>
          <p:nvPr/>
        </p:nvSpPr>
        <p:spPr>
          <a:xfrm>
            <a:off x="6460763" y="2229628"/>
            <a:ext cx="419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716DE-3B8E-458B-9626-BCB38A6403FB}"/>
              </a:ext>
            </a:extLst>
          </p:cNvPr>
          <p:cNvSpPr txBox="1"/>
          <p:nvPr/>
        </p:nvSpPr>
        <p:spPr>
          <a:xfrm>
            <a:off x="5547555" y="2658684"/>
            <a:ext cx="36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70BF48-F96E-4B0D-9708-87AB90E7B333}"/>
              </a:ext>
            </a:extLst>
          </p:cNvPr>
          <p:cNvSpPr txBox="1"/>
          <p:nvPr/>
        </p:nvSpPr>
        <p:spPr>
          <a:xfrm>
            <a:off x="7724333" y="3766679"/>
            <a:ext cx="404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F3813-B3A6-4423-87B1-F3428ABD6148}"/>
              </a:ext>
            </a:extLst>
          </p:cNvPr>
          <p:cNvSpPr txBox="1"/>
          <p:nvPr/>
        </p:nvSpPr>
        <p:spPr>
          <a:xfrm>
            <a:off x="9938478" y="2627906"/>
            <a:ext cx="40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436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0AD225-9CEF-4462-B722-0AC879A56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711" y="1035103"/>
            <a:ext cx="7431569" cy="5499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168166-CD49-49C4-AFDC-3E81AE9FBCBF}"/>
              </a:ext>
            </a:extLst>
          </p:cNvPr>
          <p:cNvSpPr txBox="1"/>
          <p:nvPr/>
        </p:nvSpPr>
        <p:spPr>
          <a:xfrm>
            <a:off x="315153" y="253080"/>
            <a:ext cx="4118151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Соединяем голову и хвост с туловищем.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соединяем спинку, от верхней части головы выводим линию и «разрезаем» овал (на примере обозначено красной линией, получается дуга), 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Затем от головы (почти под клювом) ведём вниз дугу (чтобы был плавный переход: шея-грудка-туловище), 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Придаём хвостику форму как показано на изображении </a:t>
            </a:r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356051AC-AB80-441C-906F-B8F81D82064B}"/>
              </a:ext>
            </a:extLst>
          </p:cNvPr>
          <p:cNvSpPr/>
          <p:nvPr/>
        </p:nvSpPr>
        <p:spPr>
          <a:xfrm>
            <a:off x="6552281" y="1778480"/>
            <a:ext cx="3598427" cy="2658416"/>
          </a:xfrm>
          <a:custGeom>
            <a:avLst/>
            <a:gdLst>
              <a:gd name="connsiteX0" fmla="*/ 0 w 3598427"/>
              <a:gd name="connsiteY0" fmla="*/ 47553 h 2658416"/>
              <a:gd name="connsiteX1" fmla="*/ 226337 w 3598427"/>
              <a:gd name="connsiteY1" fmla="*/ 2286 h 2658416"/>
              <a:gd name="connsiteX2" fmla="*/ 615636 w 3598427"/>
              <a:gd name="connsiteY2" fmla="*/ 110928 h 2658416"/>
              <a:gd name="connsiteX3" fmla="*/ 878186 w 3598427"/>
              <a:gd name="connsiteY3" fmla="*/ 400638 h 2658416"/>
              <a:gd name="connsiteX4" fmla="*/ 896293 w 3598427"/>
              <a:gd name="connsiteY4" fmla="*/ 880472 h 2658416"/>
              <a:gd name="connsiteX5" fmla="*/ 642796 w 3598427"/>
              <a:gd name="connsiteY5" fmla="*/ 1441787 h 2658416"/>
              <a:gd name="connsiteX6" fmla="*/ 470781 w 3598427"/>
              <a:gd name="connsiteY6" fmla="*/ 1912567 h 2658416"/>
              <a:gd name="connsiteX7" fmla="*/ 588476 w 3598427"/>
              <a:gd name="connsiteY7" fmla="*/ 2301866 h 2658416"/>
              <a:gd name="connsiteX8" fmla="*/ 1050202 w 3598427"/>
              <a:gd name="connsiteY8" fmla="*/ 2537256 h 2658416"/>
              <a:gd name="connsiteX9" fmla="*/ 1837854 w 3598427"/>
              <a:gd name="connsiteY9" fmla="*/ 2654951 h 2658416"/>
              <a:gd name="connsiteX10" fmla="*/ 3060072 w 3598427"/>
              <a:gd name="connsiteY10" fmla="*/ 2410508 h 2658416"/>
              <a:gd name="connsiteX11" fmla="*/ 3530852 w 3598427"/>
              <a:gd name="connsiteY11" fmla="*/ 2012155 h 2658416"/>
              <a:gd name="connsiteX12" fmla="*/ 3585173 w 3598427"/>
              <a:gd name="connsiteY12" fmla="*/ 1975941 h 265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8427" h="2658416">
                <a:moveTo>
                  <a:pt x="0" y="47553"/>
                </a:moveTo>
                <a:cubicBezTo>
                  <a:pt x="61865" y="19638"/>
                  <a:pt x="123731" y="-8277"/>
                  <a:pt x="226337" y="2286"/>
                </a:cubicBezTo>
                <a:cubicBezTo>
                  <a:pt x="328943" y="12848"/>
                  <a:pt x="506994" y="44536"/>
                  <a:pt x="615636" y="110928"/>
                </a:cubicBezTo>
                <a:cubicBezTo>
                  <a:pt x="724278" y="177320"/>
                  <a:pt x="831410" y="272381"/>
                  <a:pt x="878186" y="400638"/>
                </a:cubicBezTo>
                <a:cubicBezTo>
                  <a:pt x="924962" y="528895"/>
                  <a:pt x="935525" y="706947"/>
                  <a:pt x="896293" y="880472"/>
                </a:cubicBezTo>
                <a:cubicBezTo>
                  <a:pt x="857061" y="1053997"/>
                  <a:pt x="713715" y="1269771"/>
                  <a:pt x="642796" y="1441787"/>
                </a:cubicBezTo>
                <a:cubicBezTo>
                  <a:pt x="571877" y="1613803"/>
                  <a:pt x="479834" y="1769221"/>
                  <a:pt x="470781" y="1912567"/>
                </a:cubicBezTo>
                <a:cubicBezTo>
                  <a:pt x="461728" y="2055913"/>
                  <a:pt x="491906" y="2197751"/>
                  <a:pt x="588476" y="2301866"/>
                </a:cubicBezTo>
                <a:cubicBezTo>
                  <a:pt x="685046" y="2405981"/>
                  <a:pt x="841972" y="2478409"/>
                  <a:pt x="1050202" y="2537256"/>
                </a:cubicBezTo>
                <a:cubicBezTo>
                  <a:pt x="1258432" y="2596104"/>
                  <a:pt x="1502876" y="2676076"/>
                  <a:pt x="1837854" y="2654951"/>
                </a:cubicBezTo>
                <a:cubicBezTo>
                  <a:pt x="2172832" y="2633826"/>
                  <a:pt x="2777906" y="2517641"/>
                  <a:pt x="3060072" y="2410508"/>
                </a:cubicBezTo>
                <a:cubicBezTo>
                  <a:pt x="3342238" y="2303375"/>
                  <a:pt x="3443335" y="2084583"/>
                  <a:pt x="3530852" y="2012155"/>
                </a:cubicBezTo>
                <a:cubicBezTo>
                  <a:pt x="3618369" y="1939727"/>
                  <a:pt x="3601771" y="1957834"/>
                  <a:pt x="3585173" y="1975941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4AA54C41-8665-4113-9BDA-9BA18928645C}"/>
              </a:ext>
            </a:extLst>
          </p:cNvPr>
          <p:cNvSpPr/>
          <p:nvPr/>
        </p:nvSpPr>
        <p:spPr>
          <a:xfrm>
            <a:off x="6147468" y="2768827"/>
            <a:ext cx="809625" cy="2571750"/>
          </a:xfrm>
          <a:custGeom>
            <a:avLst/>
            <a:gdLst>
              <a:gd name="connsiteX0" fmla="*/ 80738 w 814163"/>
              <a:gd name="connsiteY0" fmla="*/ 0 h 2628900"/>
              <a:gd name="connsiteX1" fmla="*/ 299813 w 814163"/>
              <a:gd name="connsiteY1" fmla="*/ 228600 h 2628900"/>
              <a:gd name="connsiteX2" fmla="*/ 395063 w 814163"/>
              <a:gd name="connsiteY2" fmla="*/ 457200 h 2628900"/>
              <a:gd name="connsiteX3" fmla="*/ 271238 w 814163"/>
              <a:gd name="connsiteY3" fmla="*/ 781050 h 2628900"/>
              <a:gd name="connsiteX4" fmla="*/ 61688 w 814163"/>
              <a:gd name="connsiteY4" fmla="*/ 1200150 h 2628900"/>
              <a:gd name="connsiteX5" fmla="*/ 14063 w 814163"/>
              <a:gd name="connsiteY5" fmla="*/ 1781175 h 2628900"/>
              <a:gd name="connsiteX6" fmla="*/ 280763 w 814163"/>
              <a:gd name="connsiteY6" fmla="*/ 2324100 h 2628900"/>
              <a:gd name="connsiteX7" fmla="*/ 814163 w 814163"/>
              <a:gd name="connsiteY7" fmla="*/ 2628900 h 2628900"/>
              <a:gd name="connsiteX8" fmla="*/ 814163 w 814163"/>
              <a:gd name="connsiteY8" fmla="*/ 2628900 h 2628900"/>
              <a:gd name="connsiteX9" fmla="*/ 814163 w 814163"/>
              <a:gd name="connsiteY9" fmla="*/ 2628900 h 2628900"/>
              <a:gd name="connsiteX10" fmla="*/ 814163 w 814163"/>
              <a:gd name="connsiteY10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4163" h="2628900">
                <a:moveTo>
                  <a:pt x="80738" y="0"/>
                </a:moveTo>
                <a:cubicBezTo>
                  <a:pt x="164082" y="76200"/>
                  <a:pt x="247426" y="152400"/>
                  <a:pt x="299813" y="228600"/>
                </a:cubicBezTo>
                <a:cubicBezTo>
                  <a:pt x="352200" y="304800"/>
                  <a:pt x="399825" y="365125"/>
                  <a:pt x="395063" y="457200"/>
                </a:cubicBezTo>
                <a:cubicBezTo>
                  <a:pt x="390301" y="549275"/>
                  <a:pt x="326800" y="657225"/>
                  <a:pt x="271238" y="781050"/>
                </a:cubicBezTo>
                <a:cubicBezTo>
                  <a:pt x="215676" y="904875"/>
                  <a:pt x="104550" y="1033463"/>
                  <a:pt x="61688" y="1200150"/>
                </a:cubicBezTo>
                <a:cubicBezTo>
                  <a:pt x="18826" y="1366837"/>
                  <a:pt x="-22450" y="1593850"/>
                  <a:pt x="14063" y="1781175"/>
                </a:cubicBezTo>
                <a:cubicBezTo>
                  <a:pt x="50575" y="1968500"/>
                  <a:pt x="147413" y="2182813"/>
                  <a:pt x="280763" y="2324100"/>
                </a:cubicBezTo>
                <a:cubicBezTo>
                  <a:pt x="414113" y="2465388"/>
                  <a:pt x="814163" y="2628900"/>
                  <a:pt x="814163" y="2628900"/>
                </a:cubicBezTo>
                <a:lnTo>
                  <a:pt x="814163" y="2628900"/>
                </a:lnTo>
                <a:lnTo>
                  <a:pt x="814163" y="2628900"/>
                </a:lnTo>
                <a:lnTo>
                  <a:pt x="814163" y="262890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55D93C1B-7C2D-4C8A-A0A1-E07B99AE0C2B}"/>
              </a:ext>
            </a:extLst>
          </p:cNvPr>
          <p:cNvSpPr/>
          <p:nvPr/>
        </p:nvSpPr>
        <p:spPr>
          <a:xfrm>
            <a:off x="9782019" y="2160675"/>
            <a:ext cx="1537469" cy="1894027"/>
          </a:xfrm>
          <a:custGeom>
            <a:avLst/>
            <a:gdLst>
              <a:gd name="connsiteX0" fmla="*/ 0 w 1537469"/>
              <a:gd name="connsiteY0" fmla="*/ 912837 h 1894027"/>
              <a:gd name="connsiteX1" fmla="*/ 228600 w 1537469"/>
              <a:gd name="connsiteY1" fmla="*/ 503262 h 1894027"/>
              <a:gd name="connsiteX2" fmla="*/ 504825 w 1537469"/>
              <a:gd name="connsiteY2" fmla="*/ 246087 h 1894027"/>
              <a:gd name="connsiteX3" fmla="*/ 923925 w 1537469"/>
              <a:gd name="connsiteY3" fmla="*/ 7962 h 1894027"/>
              <a:gd name="connsiteX4" fmla="*/ 1247775 w 1537469"/>
              <a:gd name="connsiteY4" fmla="*/ 55587 h 1894027"/>
              <a:gd name="connsiteX5" fmla="*/ 1400175 w 1537469"/>
              <a:gd name="connsiteY5" fmla="*/ 46062 h 1894027"/>
              <a:gd name="connsiteX6" fmla="*/ 1438275 w 1537469"/>
              <a:gd name="connsiteY6" fmla="*/ 93687 h 1894027"/>
              <a:gd name="connsiteX7" fmla="*/ 1514475 w 1537469"/>
              <a:gd name="connsiteY7" fmla="*/ 484212 h 1894027"/>
              <a:gd name="connsiteX8" fmla="*/ 1533525 w 1537469"/>
              <a:gd name="connsiteY8" fmla="*/ 503262 h 1894027"/>
              <a:gd name="connsiteX9" fmla="*/ 1447800 w 1537469"/>
              <a:gd name="connsiteY9" fmla="*/ 779487 h 1894027"/>
              <a:gd name="connsiteX10" fmla="*/ 1257300 w 1537469"/>
              <a:gd name="connsiteY10" fmla="*/ 903312 h 1894027"/>
              <a:gd name="connsiteX11" fmla="*/ 981075 w 1537469"/>
              <a:gd name="connsiteY11" fmla="*/ 1179537 h 1894027"/>
              <a:gd name="connsiteX12" fmla="*/ 695325 w 1537469"/>
              <a:gd name="connsiteY12" fmla="*/ 1636737 h 1894027"/>
              <a:gd name="connsiteX13" fmla="*/ 590550 w 1537469"/>
              <a:gd name="connsiteY13" fmla="*/ 1893912 h 1894027"/>
              <a:gd name="connsiteX14" fmla="*/ 609600 w 1537469"/>
              <a:gd name="connsiteY14" fmla="*/ 1608162 h 1894027"/>
              <a:gd name="connsiteX15" fmla="*/ 514350 w 1537469"/>
              <a:gd name="connsiteY15" fmla="*/ 1331937 h 1894027"/>
              <a:gd name="connsiteX16" fmla="*/ 523875 w 1537469"/>
              <a:gd name="connsiteY16" fmla="*/ 1331937 h 1894027"/>
              <a:gd name="connsiteX17" fmla="*/ 695325 w 1537469"/>
              <a:gd name="connsiteY17" fmla="*/ 1084287 h 1894027"/>
              <a:gd name="connsiteX18" fmla="*/ 1133475 w 1537469"/>
              <a:gd name="connsiteY18" fmla="*/ 731862 h 1894027"/>
              <a:gd name="connsiteX19" fmla="*/ 1524000 w 1537469"/>
              <a:gd name="connsiteY19" fmla="*/ 531837 h 189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7469" h="1894027">
                <a:moveTo>
                  <a:pt x="0" y="912837"/>
                </a:moveTo>
                <a:cubicBezTo>
                  <a:pt x="72231" y="763612"/>
                  <a:pt x="144463" y="614387"/>
                  <a:pt x="228600" y="503262"/>
                </a:cubicBezTo>
                <a:cubicBezTo>
                  <a:pt x="312738" y="392137"/>
                  <a:pt x="388938" y="328637"/>
                  <a:pt x="504825" y="246087"/>
                </a:cubicBezTo>
                <a:cubicBezTo>
                  <a:pt x="620712" y="163537"/>
                  <a:pt x="800100" y="39712"/>
                  <a:pt x="923925" y="7962"/>
                </a:cubicBezTo>
                <a:cubicBezTo>
                  <a:pt x="1047750" y="-23788"/>
                  <a:pt x="1168400" y="49237"/>
                  <a:pt x="1247775" y="55587"/>
                </a:cubicBezTo>
                <a:cubicBezTo>
                  <a:pt x="1327150" y="61937"/>
                  <a:pt x="1368425" y="39712"/>
                  <a:pt x="1400175" y="46062"/>
                </a:cubicBezTo>
                <a:cubicBezTo>
                  <a:pt x="1431925" y="52412"/>
                  <a:pt x="1419225" y="20662"/>
                  <a:pt x="1438275" y="93687"/>
                </a:cubicBezTo>
                <a:cubicBezTo>
                  <a:pt x="1457325" y="166712"/>
                  <a:pt x="1498600" y="415950"/>
                  <a:pt x="1514475" y="484212"/>
                </a:cubicBezTo>
                <a:cubicBezTo>
                  <a:pt x="1530350" y="552474"/>
                  <a:pt x="1544637" y="454050"/>
                  <a:pt x="1533525" y="503262"/>
                </a:cubicBezTo>
                <a:cubicBezTo>
                  <a:pt x="1522413" y="552474"/>
                  <a:pt x="1493837" y="712812"/>
                  <a:pt x="1447800" y="779487"/>
                </a:cubicBezTo>
                <a:cubicBezTo>
                  <a:pt x="1401763" y="846162"/>
                  <a:pt x="1335088" y="836637"/>
                  <a:pt x="1257300" y="903312"/>
                </a:cubicBezTo>
                <a:cubicBezTo>
                  <a:pt x="1179513" y="969987"/>
                  <a:pt x="1074738" y="1057300"/>
                  <a:pt x="981075" y="1179537"/>
                </a:cubicBezTo>
                <a:cubicBezTo>
                  <a:pt x="887413" y="1301775"/>
                  <a:pt x="760412" y="1517675"/>
                  <a:pt x="695325" y="1636737"/>
                </a:cubicBezTo>
                <a:cubicBezTo>
                  <a:pt x="630238" y="1755799"/>
                  <a:pt x="604838" y="1898675"/>
                  <a:pt x="590550" y="1893912"/>
                </a:cubicBezTo>
                <a:cubicBezTo>
                  <a:pt x="576262" y="1889149"/>
                  <a:pt x="622300" y="1701824"/>
                  <a:pt x="609600" y="1608162"/>
                </a:cubicBezTo>
                <a:cubicBezTo>
                  <a:pt x="596900" y="1514500"/>
                  <a:pt x="528637" y="1377974"/>
                  <a:pt x="514350" y="1331937"/>
                </a:cubicBezTo>
                <a:cubicBezTo>
                  <a:pt x="500063" y="1285900"/>
                  <a:pt x="493713" y="1373212"/>
                  <a:pt x="523875" y="1331937"/>
                </a:cubicBezTo>
                <a:cubicBezTo>
                  <a:pt x="554037" y="1290662"/>
                  <a:pt x="593725" y="1184300"/>
                  <a:pt x="695325" y="1084287"/>
                </a:cubicBezTo>
                <a:cubicBezTo>
                  <a:pt x="796925" y="984275"/>
                  <a:pt x="995363" y="823937"/>
                  <a:pt x="1133475" y="731862"/>
                </a:cubicBezTo>
                <a:cubicBezTo>
                  <a:pt x="1271587" y="639787"/>
                  <a:pt x="1397793" y="585812"/>
                  <a:pt x="1524000" y="531837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90FEF6-6D74-4FC0-B679-0B243416FD7F}"/>
              </a:ext>
            </a:extLst>
          </p:cNvPr>
          <p:cNvSpPr txBox="1"/>
          <p:nvPr/>
        </p:nvSpPr>
        <p:spPr>
          <a:xfrm>
            <a:off x="6248711" y="1396491"/>
            <a:ext cx="404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8B03DA-6834-4D69-A50F-9C8F1C1FA698}"/>
              </a:ext>
            </a:extLst>
          </p:cNvPr>
          <p:cNvSpPr txBox="1"/>
          <p:nvPr/>
        </p:nvSpPr>
        <p:spPr>
          <a:xfrm>
            <a:off x="6016726" y="2815300"/>
            <a:ext cx="38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B9EFCE-7CC0-4241-A85D-3833ACBE13AD}"/>
              </a:ext>
            </a:extLst>
          </p:cNvPr>
          <p:cNvSpPr txBox="1"/>
          <p:nvPr/>
        </p:nvSpPr>
        <p:spPr>
          <a:xfrm>
            <a:off x="9793131" y="2160675"/>
            <a:ext cx="357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178FEB-C0C2-4B9A-99DA-B6DA2B3D87DA}"/>
              </a:ext>
            </a:extLst>
          </p:cNvPr>
          <p:cNvSpPr txBox="1"/>
          <p:nvPr/>
        </p:nvSpPr>
        <p:spPr>
          <a:xfrm>
            <a:off x="7422498" y="323343"/>
            <a:ext cx="1526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</a:p>
        </p:txBody>
      </p:sp>
    </p:spTree>
    <p:extLst>
      <p:ext uri="{BB962C8B-B14F-4D97-AF65-F5344CB8AC3E}">
        <p14:creationId xmlns:p14="http://schemas.microsoft.com/office/powerpoint/2010/main" val="3018481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121A16-5CDE-4AD4-B272-01890A431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108" y="890825"/>
            <a:ext cx="7568518" cy="54575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5D2AE-7202-4CA5-A814-2EE362D962A9}"/>
              </a:ext>
            </a:extLst>
          </p:cNvPr>
          <p:cNvSpPr txBox="1"/>
          <p:nvPr/>
        </p:nvSpPr>
        <p:spPr>
          <a:xfrm>
            <a:off x="294968" y="1659285"/>
            <a:ext cx="395994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забываем, что клювик (как и хвостик) объемный.  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данном этапе к туловищу (дну) ковша, добавляем объём, проводим ещё дугу.</a:t>
            </a: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92249BAA-9FD3-466B-BAE6-7E0531E0F646}"/>
              </a:ext>
            </a:extLst>
          </p:cNvPr>
          <p:cNvSpPr/>
          <p:nvPr/>
        </p:nvSpPr>
        <p:spPr>
          <a:xfrm>
            <a:off x="5137011" y="2058695"/>
            <a:ext cx="818773" cy="594239"/>
          </a:xfrm>
          <a:custGeom>
            <a:avLst/>
            <a:gdLst>
              <a:gd name="connsiteX0" fmla="*/ 68 w 818773"/>
              <a:gd name="connsiteY0" fmla="*/ 468748 h 594239"/>
              <a:gd name="connsiteX1" fmla="*/ 185002 w 818773"/>
              <a:gd name="connsiteY1" fmla="*/ 396829 h 594239"/>
              <a:gd name="connsiteX2" fmla="*/ 565146 w 818773"/>
              <a:gd name="connsiteY2" fmla="*/ 170797 h 594239"/>
              <a:gd name="connsiteX3" fmla="*/ 708985 w 818773"/>
              <a:gd name="connsiteY3" fmla="*/ 26959 h 594239"/>
              <a:gd name="connsiteX4" fmla="*/ 760355 w 818773"/>
              <a:gd name="connsiteY4" fmla="*/ 26959 h 594239"/>
              <a:gd name="connsiteX5" fmla="*/ 780904 w 818773"/>
              <a:gd name="connsiteY5" fmla="*/ 304361 h 594239"/>
              <a:gd name="connsiteX6" fmla="*/ 215825 w 818773"/>
              <a:gd name="connsiteY6" fmla="*/ 581763 h 594239"/>
              <a:gd name="connsiteX7" fmla="*/ 164454 w 818773"/>
              <a:gd name="connsiteY7" fmla="*/ 540667 h 594239"/>
              <a:gd name="connsiteX8" fmla="*/ 68 w 818773"/>
              <a:gd name="connsiteY8" fmla="*/ 468748 h 59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8773" h="594239">
                <a:moveTo>
                  <a:pt x="68" y="468748"/>
                </a:moveTo>
                <a:cubicBezTo>
                  <a:pt x="3493" y="444775"/>
                  <a:pt x="90822" y="446487"/>
                  <a:pt x="185002" y="396829"/>
                </a:cubicBezTo>
                <a:cubicBezTo>
                  <a:pt x="279182" y="347170"/>
                  <a:pt x="477816" y="232442"/>
                  <a:pt x="565146" y="170797"/>
                </a:cubicBezTo>
                <a:cubicBezTo>
                  <a:pt x="652477" y="109152"/>
                  <a:pt x="676450" y="50932"/>
                  <a:pt x="708985" y="26959"/>
                </a:cubicBezTo>
                <a:cubicBezTo>
                  <a:pt x="741520" y="2986"/>
                  <a:pt x="748369" y="-19275"/>
                  <a:pt x="760355" y="26959"/>
                </a:cubicBezTo>
                <a:cubicBezTo>
                  <a:pt x="772341" y="73193"/>
                  <a:pt x="871659" y="211894"/>
                  <a:pt x="780904" y="304361"/>
                </a:cubicBezTo>
                <a:cubicBezTo>
                  <a:pt x="690149" y="396828"/>
                  <a:pt x="318567" y="542379"/>
                  <a:pt x="215825" y="581763"/>
                </a:cubicBezTo>
                <a:cubicBezTo>
                  <a:pt x="113083" y="621147"/>
                  <a:pt x="205551" y="556078"/>
                  <a:pt x="164454" y="540667"/>
                </a:cubicBezTo>
                <a:cubicBezTo>
                  <a:pt x="123357" y="525256"/>
                  <a:pt x="-3357" y="492721"/>
                  <a:pt x="68" y="468748"/>
                </a:cubicBezTo>
                <a:close/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4B795286-B0F6-4CC3-AC41-7F51C44F117A}"/>
              </a:ext>
            </a:extLst>
          </p:cNvPr>
          <p:cNvSpPr/>
          <p:nvPr/>
        </p:nvSpPr>
        <p:spPr>
          <a:xfrm>
            <a:off x="5322013" y="2356587"/>
            <a:ext cx="708211" cy="509903"/>
          </a:xfrm>
          <a:custGeom>
            <a:avLst/>
            <a:gdLst>
              <a:gd name="connsiteX0" fmla="*/ 0 w 708211"/>
              <a:gd name="connsiteY0" fmla="*/ 509903 h 509903"/>
              <a:gd name="connsiteX1" fmla="*/ 328774 w 708211"/>
              <a:gd name="connsiteY1" fmla="*/ 417435 h 509903"/>
              <a:gd name="connsiteX2" fmla="*/ 678095 w 708211"/>
              <a:gd name="connsiteY2" fmla="*/ 253049 h 509903"/>
              <a:gd name="connsiteX3" fmla="*/ 678095 w 708211"/>
              <a:gd name="connsiteY3" fmla="*/ 242775 h 509903"/>
              <a:gd name="connsiteX4" fmla="*/ 575353 w 708211"/>
              <a:gd name="connsiteY4" fmla="*/ 16743 h 509903"/>
              <a:gd name="connsiteX5" fmla="*/ 585627 w 708211"/>
              <a:gd name="connsiteY5" fmla="*/ 16743 h 509903"/>
              <a:gd name="connsiteX6" fmla="*/ 585627 w 708211"/>
              <a:gd name="connsiteY6" fmla="*/ 16743 h 509903"/>
              <a:gd name="connsiteX7" fmla="*/ 585627 w 708211"/>
              <a:gd name="connsiteY7" fmla="*/ 16743 h 5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8211" h="509903">
                <a:moveTo>
                  <a:pt x="0" y="509903"/>
                </a:moveTo>
                <a:cubicBezTo>
                  <a:pt x="107879" y="485073"/>
                  <a:pt x="215758" y="460244"/>
                  <a:pt x="328774" y="417435"/>
                </a:cubicBezTo>
                <a:cubicBezTo>
                  <a:pt x="441790" y="374626"/>
                  <a:pt x="619875" y="282159"/>
                  <a:pt x="678095" y="253049"/>
                </a:cubicBezTo>
                <a:cubicBezTo>
                  <a:pt x="736315" y="223939"/>
                  <a:pt x="695219" y="282159"/>
                  <a:pt x="678095" y="242775"/>
                </a:cubicBezTo>
                <a:cubicBezTo>
                  <a:pt x="660971" y="203391"/>
                  <a:pt x="590764" y="54415"/>
                  <a:pt x="575353" y="16743"/>
                </a:cubicBezTo>
                <a:cubicBezTo>
                  <a:pt x="559942" y="-20929"/>
                  <a:pt x="585627" y="16743"/>
                  <a:pt x="585627" y="16743"/>
                </a:cubicBezTo>
                <a:lnTo>
                  <a:pt x="585627" y="16743"/>
                </a:lnTo>
                <a:lnTo>
                  <a:pt x="585627" y="16743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C0A6C189-036C-41C0-A520-287E4D1E7F1B}"/>
              </a:ext>
            </a:extLst>
          </p:cNvPr>
          <p:cNvSpPr/>
          <p:nvPr/>
        </p:nvSpPr>
        <p:spPr>
          <a:xfrm>
            <a:off x="5075084" y="2506894"/>
            <a:ext cx="275454" cy="371772"/>
          </a:xfrm>
          <a:custGeom>
            <a:avLst/>
            <a:gdLst>
              <a:gd name="connsiteX0" fmla="*/ 41446 w 275454"/>
              <a:gd name="connsiteY0" fmla="*/ 0 h 371772"/>
              <a:gd name="connsiteX1" fmla="*/ 350 w 275454"/>
              <a:gd name="connsiteY1" fmla="*/ 154113 h 371772"/>
              <a:gd name="connsiteX2" fmla="*/ 61995 w 275454"/>
              <a:gd name="connsiteY2" fmla="*/ 328773 h 371772"/>
              <a:gd name="connsiteX3" fmla="*/ 267478 w 275454"/>
              <a:gd name="connsiteY3" fmla="*/ 369870 h 371772"/>
              <a:gd name="connsiteX4" fmla="*/ 236655 w 275454"/>
              <a:gd name="connsiteY4" fmla="*/ 339048 h 371772"/>
              <a:gd name="connsiteX5" fmla="*/ 267478 w 275454"/>
              <a:gd name="connsiteY5" fmla="*/ 123290 h 37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454" h="371772">
                <a:moveTo>
                  <a:pt x="41446" y="0"/>
                </a:moveTo>
                <a:cubicBezTo>
                  <a:pt x="19185" y="49659"/>
                  <a:pt x="-3075" y="99318"/>
                  <a:pt x="350" y="154113"/>
                </a:cubicBezTo>
                <a:cubicBezTo>
                  <a:pt x="3775" y="208908"/>
                  <a:pt x="17474" y="292813"/>
                  <a:pt x="61995" y="328773"/>
                </a:cubicBezTo>
                <a:cubicBezTo>
                  <a:pt x="106516" y="364733"/>
                  <a:pt x="238368" y="368158"/>
                  <a:pt x="267478" y="369870"/>
                </a:cubicBezTo>
                <a:cubicBezTo>
                  <a:pt x="296588" y="371582"/>
                  <a:pt x="236655" y="380145"/>
                  <a:pt x="236655" y="339048"/>
                </a:cubicBezTo>
                <a:cubicBezTo>
                  <a:pt x="236655" y="297951"/>
                  <a:pt x="252066" y="210620"/>
                  <a:pt x="267478" y="12329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7D77246C-A666-43C2-A267-88D622FF860B}"/>
              </a:ext>
            </a:extLst>
          </p:cNvPr>
          <p:cNvSpPr/>
          <p:nvPr/>
        </p:nvSpPr>
        <p:spPr>
          <a:xfrm>
            <a:off x="6150077" y="4159045"/>
            <a:ext cx="4077929" cy="1682086"/>
          </a:xfrm>
          <a:custGeom>
            <a:avLst/>
            <a:gdLst>
              <a:gd name="connsiteX0" fmla="*/ 0 w 4077929"/>
              <a:gd name="connsiteY0" fmla="*/ 685800 h 1682086"/>
              <a:gd name="connsiteX1" fmla="*/ 176981 w 4077929"/>
              <a:gd name="connsiteY1" fmla="*/ 958645 h 1682086"/>
              <a:gd name="connsiteX2" fmla="*/ 634181 w 4077929"/>
              <a:gd name="connsiteY2" fmla="*/ 1297858 h 1682086"/>
              <a:gd name="connsiteX3" fmla="*/ 1305233 w 4077929"/>
              <a:gd name="connsiteY3" fmla="*/ 1592826 h 1682086"/>
              <a:gd name="connsiteX4" fmla="*/ 1968910 w 4077929"/>
              <a:gd name="connsiteY4" fmla="*/ 1681316 h 1682086"/>
              <a:gd name="connsiteX5" fmla="*/ 2750575 w 4077929"/>
              <a:gd name="connsiteY5" fmla="*/ 1555955 h 1682086"/>
              <a:gd name="connsiteX6" fmla="*/ 3244646 w 4077929"/>
              <a:gd name="connsiteY6" fmla="*/ 1297858 h 1682086"/>
              <a:gd name="connsiteX7" fmla="*/ 3222523 w 4077929"/>
              <a:gd name="connsiteY7" fmla="*/ 1297858 h 1682086"/>
              <a:gd name="connsiteX8" fmla="*/ 3451123 w 4077929"/>
              <a:gd name="connsiteY8" fmla="*/ 1069258 h 1682086"/>
              <a:gd name="connsiteX9" fmla="*/ 3805084 w 4077929"/>
              <a:gd name="connsiteY9" fmla="*/ 538316 h 1682086"/>
              <a:gd name="connsiteX10" fmla="*/ 3989439 w 4077929"/>
              <a:gd name="connsiteY10" fmla="*/ 184355 h 1682086"/>
              <a:gd name="connsiteX11" fmla="*/ 4077929 w 4077929"/>
              <a:gd name="connsiteY11" fmla="*/ 0 h 1682086"/>
              <a:gd name="connsiteX12" fmla="*/ 4077929 w 4077929"/>
              <a:gd name="connsiteY12" fmla="*/ 0 h 1682086"/>
              <a:gd name="connsiteX13" fmla="*/ 4077929 w 4077929"/>
              <a:gd name="connsiteY13" fmla="*/ 0 h 168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77929" h="1682086">
                <a:moveTo>
                  <a:pt x="0" y="685800"/>
                </a:moveTo>
                <a:cubicBezTo>
                  <a:pt x="35642" y="771217"/>
                  <a:pt x="71284" y="856635"/>
                  <a:pt x="176981" y="958645"/>
                </a:cubicBezTo>
                <a:cubicBezTo>
                  <a:pt x="282678" y="1060655"/>
                  <a:pt x="446139" y="1192161"/>
                  <a:pt x="634181" y="1297858"/>
                </a:cubicBezTo>
                <a:cubicBezTo>
                  <a:pt x="822223" y="1403555"/>
                  <a:pt x="1082778" y="1528916"/>
                  <a:pt x="1305233" y="1592826"/>
                </a:cubicBezTo>
                <a:cubicBezTo>
                  <a:pt x="1527688" y="1656736"/>
                  <a:pt x="1728020" y="1687461"/>
                  <a:pt x="1968910" y="1681316"/>
                </a:cubicBezTo>
                <a:cubicBezTo>
                  <a:pt x="2209800" y="1675171"/>
                  <a:pt x="2537952" y="1619865"/>
                  <a:pt x="2750575" y="1555955"/>
                </a:cubicBezTo>
                <a:cubicBezTo>
                  <a:pt x="2963198" y="1492045"/>
                  <a:pt x="3165988" y="1340874"/>
                  <a:pt x="3244646" y="1297858"/>
                </a:cubicBezTo>
                <a:cubicBezTo>
                  <a:pt x="3323304" y="1254842"/>
                  <a:pt x="3188110" y="1335958"/>
                  <a:pt x="3222523" y="1297858"/>
                </a:cubicBezTo>
                <a:cubicBezTo>
                  <a:pt x="3256936" y="1259758"/>
                  <a:pt x="3354030" y="1195848"/>
                  <a:pt x="3451123" y="1069258"/>
                </a:cubicBezTo>
                <a:cubicBezTo>
                  <a:pt x="3548217" y="942668"/>
                  <a:pt x="3715365" y="685800"/>
                  <a:pt x="3805084" y="538316"/>
                </a:cubicBezTo>
                <a:cubicBezTo>
                  <a:pt x="3894803" y="390832"/>
                  <a:pt x="3943965" y="274074"/>
                  <a:pt x="3989439" y="184355"/>
                </a:cubicBezTo>
                <a:cubicBezTo>
                  <a:pt x="4034913" y="94636"/>
                  <a:pt x="4077929" y="0"/>
                  <a:pt x="4077929" y="0"/>
                </a:cubicBezTo>
                <a:lnTo>
                  <a:pt x="4077929" y="0"/>
                </a:lnTo>
                <a:lnTo>
                  <a:pt x="4077929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A072FA-5010-41C6-80F3-D821F96DE264}"/>
              </a:ext>
            </a:extLst>
          </p:cNvPr>
          <p:cNvSpPr txBox="1"/>
          <p:nvPr/>
        </p:nvSpPr>
        <p:spPr>
          <a:xfrm>
            <a:off x="5212811" y="1811217"/>
            <a:ext cx="325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70B5F2-1957-4636-A6EF-8440A704F7BA}"/>
              </a:ext>
            </a:extLst>
          </p:cNvPr>
          <p:cNvSpPr txBox="1"/>
          <p:nvPr/>
        </p:nvSpPr>
        <p:spPr>
          <a:xfrm>
            <a:off x="5885348" y="4861576"/>
            <a:ext cx="313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BA1E99-907B-4505-B19C-0AE056B9AA00}"/>
              </a:ext>
            </a:extLst>
          </p:cNvPr>
          <p:cNvSpPr txBox="1"/>
          <p:nvPr/>
        </p:nvSpPr>
        <p:spPr>
          <a:xfrm>
            <a:off x="7390150" y="217277"/>
            <a:ext cx="1948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</a:p>
        </p:txBody>
      </p:sp>
    </p:spTree>
    <p:extLst>
      <p:ext uri="{BB962C8B-B14F-4D97-AF65-F5344CB8AC3E}">
        <p14:creationId xmlns:p14="http://schemas.microsoft.com/office/powerpoint/2010/main" val="1358498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B40B18-67D9-4799-86F5-0A6B01CBF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33" y="1004340"/>
            <a:ext cx="7775303" cy="5441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0978BB-04E2-46ED-AA54-E1B54A3826B8}"/>
              </a:ext>
            </a:extLst>
          </p:cNvPr>
          <p:cNvSpPr txBox="1"/>
          <p:nvPr/>
        </p:nvSpPr>
        <p:spPr>
          <a:xfrm>
            <a:off x="419725" y="1659285"/>
            <a:ext cx="36426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 стираем ластиком вспомогательные линии (фигуры), намечаем карандашом  глазик.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FAC604-B146-4D2C-B033-FA25E2CECDE0}"/>
              </a:ext>
            </a:extLst>
          </p:cNvPr>
          <p:cNvSpPr txBox="1"/>
          <p:nvPr/>
        </p:nvSpPr>
        <p:spPr>
          <a:xfrm>
            <a:off x="7163000" y="292308"/>
            <a:ext cx="1573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</a:t>
            </a:r>
          </a:p>
        </p:txBody>
      </p:sp>
    </p:spTree>
    <p:extLst>
      <p:ext uri="{BB962C8B-B14F-4D97-AF65-F5344CB8AC3E}">
        <p14:creationId xmlns:p14="http://schemas.microsoft.com/office/powerpoint/2010/main" val="1187099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D6CC6E-E638-44C3-B37C-1DCA5783F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096" y="1109272"/>
            <a:ext cx="7727024" cy="52570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1BB38E-4AC4-46A7-829B-231B2DC13D23}"/>
              </a:ext>
            </a:extLst>
          </p:cNvPr>
          <p:cNvSpPr txBox="1"/>
          <p:nvPr/>
        </p:nvSpPr>
        <p:spPr>
          <a:xfrm>
            <a:off x="7412635" y="362452"/>
            <a:ext cx="1439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8E8437-EA9D-4E25-9309-A4365AC0CCB9}"/>
              </a:ext>
            </a:extLst>
          </p:cNvPr>
          <p:cNvSpPr txBox="1"/>
          <p:nvPr/>
        </p:nvSpPr>
        <p:spPr>
          <a:xfrm>
            <a:off x="184880" y="181957"/>
            <a:ext cx="409521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 работу в цвете, обратите внимание: на ковше есть узор, в рисунке он важен, можно нарисовать похожий как на примерном рисунке либо придумать свой.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выполнен цветными карандашами и фломастерами, для своего ковша-утицы вы можете выбрать другие материалы (цветные карандаши, фломастеры, маркеры, краски).</a:t>
            </a:r>
          </a:p>
        </p:txBody>
      </p:sp>
    </p:spTree>
    <p:extLst>
      <p:ext uri="{BB962C8B-B14F-4D97-AF65-F5344CB8AC3E}">
        <p14:creationId xmlns:p14="http://schemas.microsoft.com/office/powerpoint/2010/main" val="288062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08F7C1-5E8E-4BBE-AC08-DA74383DCD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3E411-0810-4596-96F4-CB707C8D1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9542" y="1494972"/>
            <a:ext cx="10072915" cy="3272973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 и декор предметов народного быта и труда</a:t>
            </a:r>
          </a:p>
        </p:txBody>
      </p:sp>
    </p:spTree>
    <p:extLst>
      <p:ext uri="{BB962C8B-B14F-4D97-AF65-F5344CB8AC3E}">
        <p14:creationId xmlns:p14="http://schemas.microsoft.com/office/powerpoint/2010/main" val="401766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30461A-522C-4850-8B77-A3C5C18721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72" y="707886"/>
            <a:ext cx="5573486" cy="32503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D666EB-A1C3-41EB-9437-568D2AE82B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9830" y="4085413"/>
            <a:ext cx="4655163" cy="25693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5D532E-6B84-40E4-A126-6C37C7BA76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73" y="707886"/>
            <a:ext cx="5292488" cy="325032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365DBE-BAD9-448E-B95F-6B1120F8F0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008" y="4073468"/>
            <a:ext cx="4866209" cy="258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17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0D8B27-87E6-4B5B-912C-EB551BD7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1" y="1872700"/>
            <a:ext cx="7294170" cy="38314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1D70FE-49B2-46E5-B001-70025A14F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954" y="1178668"/>
            <a:ext cx="4162625" cy="452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9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DCF8E9-5E72-4747-BEA7-FBC954DD01D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651" y="1633655"/>
            <a:ext cx="6538006" cy="47434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9434CC-4525-4179-B5CC-56FB1B1E6F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5028" y="1657351"/>
            <a:ext cx="5151321" cy="471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52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19AFF4-DAB7-4EF4-AC60-46084CDF39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68" y="1419086"/>
            <a:ext cx="6031895" cy="48365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ACDEBF-F00A-4E9C-B29F-498A97D0C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639" y="1419086"/>
            <a:ext cx="5420493" cy="48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0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87F50C-F43B-490B-89D4-F9BAE23378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98" y="1077999"/>
            <a:ext cx="5920700" cy="44374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2F0AE1-F3A0-453C-8906-4FEB915A347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9520" y="1078000"/>
            <a:ext cx="5727182" cy="443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8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22CAC5-DE96-4551-ABBC-3F047C6025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495" y="672065"/>
            <a:ext cx="4507819" cy="49400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25C906-F78B-4CDC-BC57-65C132317D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637" y="707886"/>
            <a:ext cx="2674179" cy="48723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5FE648-1281-45E6-AFDC-6418EEF954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7928" y="681744"/>
            <a:ext cx="2544529" cy="498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2C468C-2E19-4E6E-9260-37196387BEEA}"/>
              </a:ext>
            </a:extLst>
          </p:cNvPr>
          <p:cNvSpPr txBox="1"/>
          <p:nvPr/>
        </p:nvSpPr>
        <p:spPr>
          <a:xfrm>
            <a:off x="3043124" y="728991"/>
            <a:ext cx="6802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работа: выполнить рисунок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 крестьянского быта (ковш)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88F364-59DB-4A52-A51E-88D5D45BE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683098"/>
            <a:ext cx="4986068" cy="3491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32AFAF-B24B-4B41-816E-52785F5B0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71" b="95329" l="4110" r="98174">
                        <a14:foregroundMark x1="11111" y1="15287" x2="17199" y2="4883"/>
                        <a14:foregroundMark x1="17199" y1="4883" x2="24049" y2="15287"/>
                        <a14:foregroundMark x1="24049" y1="15287" x2="24505" y2="18047"/>
                        <a14:foregroundMark x1="11720" y1="13588" x2="4110" y2="16136"/>
                        <a14:foregroundMark x1="23896" y1="86624" x2="35312" y2="91932"/>
                        <a14:foregroundMark x1="35312" y1="91932" x2="56621" y2="91083"/>
                        <a14:foregroundMark x1="56621" y1="91083" x2="70776" y2="78981"/>
                        <a14:foregroundMark x1="88889" y1="13588" x2="94216" y2="25478"/>
                        <a14:foregroundMark x1="94216" y1="25478" x2="96804" y2="38854"/>
                        <a14:foregroundMark x1="96804" y1="38854" x2="93303" y2="52229"/>
                        <a14:foregroundMark x1="93303" y1="52229" x2="87367" y2="59873"/>
                        <a14:foregroundMark x1="96195" y1="43737" x2="98174" y2="40127"/>
                        <a14:foregroundMark x1="59970" y1="95329" x2="34399" y2="936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426" y="3952112"/>
            <a:ext cx="3919062" cy="28095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37B60E-7F0A-4798-A575-FC7F229B63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1" b="95609" l="5429" r="93857">
                        <a14:foregroundMark x1="15571" y1="19561" x2="5714" y2="19960"/>
                        <a14:foregroundMark x1="19000" y1="57086" x2="16429" y2="75649"/>
                        <a14:foregroundMark x1="33429" y1="87824" x2="45429" y2="95808"/>
                        <a14:foregroundMark x1="45429" y1="95808" x2="65286" y2="84631"/>
                        <a14:foregroundMark x1="88429" y1="16367" x2="93857" y2="15170"/>
                        <a14:foregroundMark x1="17143" y1="72056" x2="14857" y2="58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123" y="1634155"/>
            <a:ext cx="4692877" cy="335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631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268</Words>
  <Application>Microsoft Office PowerPoint</Application>
  <PresentationFormat>Широкоэкранный</PresentationFormat>
  <Paragraphs>27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Конструкция и декор предметов народного быта и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Конструкция и декор предметов народного быта и труда</dc:title>
  <dc:creator>Елизавета Камбалова</dc:creator>
  <cp:lastModifiedBy>Елизавета Камбалова</cp:lastModifiedBy>
  <cp:revision>48</cp:revision>
  <dcterms:created xsi:type="dcterms:W3CDTF">2022-09-26T01:26:09Z</dcterms:created>
  <dcterms:modified xsi:type="dcterms:W3CDTF">2023-10-11T15:48:19Z</dcterms:modified>
</cp:coreProperties>
</file>